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7" r:id="rId12"/>
    <p:sldId id="266" r:id="rId13"/>
    <p:sldId id="272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tehnikapobedy.ru/materials/ml20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tvoyna.ru/statya100.htm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otvoyna.ru/statya66.htm" TargetMode="Externa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/>
          <a:lstStyle/>
          <a:p>
            <a:r>
              <a:rPr lang="ru-RU" dirty="0" smtClean="0"/>
              <a:t>Знамя Победы – наука!</a:t>
            </a:r>
            <a:br>
              <a:rPr lang="ru-RU" dirty="0" smtClean="0"/>
            </a:br>
            <a:r>
              <a:rPr lang="ru-RU" sz="3200" dirty="0" smtClean="0"/>
              <a:t>Выступление </a:t>
            </a:r>
            <a:br>
              <a:rPr lang="ru-RU" sz="3200" dirty="0" smtClean="0"/>
            </a:br>
            <a:r>
              <a:rPr lang="ru-RU" sz="3200" dirty="0" smtClean="0"/>
              <a:t>на н</a:t>
            </a:r>
            <a:r>
              <a:rPr lang="ru-RU" sz="3200" dirty="0" smtClean="0"/>
              <a:t>аучно – практической </a:t>
            </a:r>
            <a:br>
              <a:rPr lang="ru-RU" sz="3200" dirty="0" smtClean="0"/>
            </a:br>
            <a:r>
              <a:rPr lang="ru-RU" sz="3200" dirty="0" smtClean="0"/>
              <a:t>конференции</a:t>
            </a:r>
            <a:r>
              <a:rPr lang="ru-RU" sz="3200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Подготовила ученица 11 класса МБОУ «СОШ №11»</a:t>
            </a:r>
          </a:p>
          <a:p>
            <a:r>
              <a:rPr lang="ru-RU" sz="1600" dirty="0" err="1" smtClean="0"/>
              <a:t>Тлюстанкулова</a:t>
            </a:r>
            <a:r>
              <a:rPr lang="ru-RU" sz="1600" dirty="0" smtClean="0"/>
              <a:t> </a:t>
            </a:r>
            <a:r>
              <a:rPr lang="ru-RU" sz="1600" dirty="0" err="1" smtClean="0"/>
              <a:t>Аминет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93998/Image3680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8501122" cy="3473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1285860"/>
            <a:ext cx="764386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Итак, в начале 1942 года вооружение нашей армии пополнилось новым мощным орудием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76-миллиметровой пушкой, созданной конструкторским бюро под руководством В.Г.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Грабина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и ставшей самой массовой пушкой Великой Отечественной войны. Это орудие оказалось маневренным, удобным в эксплуатации, приспособленным для ведения более эффективного огня по танкам и признано одним из самых гениальных конструкций в истории ствольной артиллерии. Заслуга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Грабина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в том, что он 76-мм пушку ЗИС-3 со скоростью снаряда 680 м/с сумел сделать весом всего 1180 кг.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-мм противотанковая пушка обр. 1942 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4643469" cy="300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 rot="10800000" flipV="1">
            <a:off x="285720" y="3916925"/>
            <a:ext cx="80010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дальность стрельбы – 20650 м,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дальность прямого выстрела – 1080 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бронебойный снаряд благодаря высокой начальной скорости (895 м/с) на дистанции 500 м пробивал броню толщиной до 160 мм,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 на 2000 м до 125 мм,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57818" y="1643050"/>
            <a:ext cx="3571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100-мм полевая пушка БС-3 обр. 1944 года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hnikapobedy.ru/materials/ml20small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4714908" cy="29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4071942"/>
            <a:ext cx="80010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Благодаря конструкции лафета, обеспечивающей углы горизонтального и вертикального наведения 65 и 58° соответственно, а также наличию 13 различных типов зарядов, гаубица-пушка МЛ-20 является орудием с уникальными возможностями маневра огнем.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1714488"/>
            <a:ext cx="35718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Гаубица-пушка МЛ-20 разрабатывалась в инициативном порядке конструкторами </a:t>
            </a:r>
            <a:r>
              <a:rPr lang="ru-RU" dirty="0" err="1" smtClean="0"/>
              <a:t>Мотовилихского</a:t>
            </a:r>
            <a:r>
              <a:rPr lang="ru-RU" dirty="0" smtClean="0"/>
              <a:t> завода во главе с Ф.Ф. Петровым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0 мм. монтира БР-5 обр. 1939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500066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Артиллерия большой мощности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Рис. 386. Герой Социалистического Труда генерал-лейтенант инженерно-технической службы Иванов И. И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71480"/>
            <a:ext cx="185402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643702" y="2786058"/>
            <a:ext cx="1455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И.И. Иванов</a:t>
            </a: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00166" y="4429132"/>
            <a:ext cx="4248214" cy="4001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280-мм мортира БР-5 обр. 1939 г.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Авиационные пушки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0 мм. авиационная пушка ШВА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407196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500166" y="3429000"/>
            <a:ext cx="25662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20-мм пушек ШВАК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28596" y="4071942"/>
            <a:ext cx="550069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самолете-истребителе Ла-5, вооруженном пушками ШВАК, трижды Герой Советского Союза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DA79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И.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DA79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Кожедуб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сбил более половины из 62 уничтоженных им в воздушных боях самолетов противника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иационная пушка НС-2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4691082" cy="26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3571876"/>
            <a:ext cx="81196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57-мм авиационная автоматическая пушка системы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Шпитального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иационная пушка Б-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5214974" cy="331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4286256"/>
            <a:ext cx="88582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скорострельной 37-мм авиационной пушки НС-37 (пушка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Нудельмана-Суранова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nikit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378621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53578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Академик В. П. Никитин совместно с конструкторами спроектировал и изготовил прицел для 37-мм пушки, что позволило автоматизировать прицеливание и повысило точность стрельбы.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S120x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428628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072074"/>
            <a:ext cx="79296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Институте механики член-корреспондент 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СССР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Четаев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решил сложную математическую задачу по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оптимизации крутизны нарезки стволов орудий, что повысило кучность стрельбы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285852" y="0"/>
            <a:ext cx="64294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100" b="1" dirty="0" smtClean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100" b="1" dirty="0" smtClean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Пушки времён Великой Отечественной войны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286380" y="2500306"/>
            <a:ext cx="26504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</a:p>
          <a:p>
            <a:pPr marL="0" marR="0" lvl="0" indent="2540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40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Всенародной грозной силой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Вражью нечисть разобьем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фашистам на могилу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 осиновый забьем!"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40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В. Лебедев-Кумач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S120x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385765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4643446"/>
            <a:ext cx="742955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Академик А. Н. Колмогоров дал математическое определение оптимального рассеивания артиллерийских снарядов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foto_0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00042"/>
            <a:ext cx="34290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4429132"/>
            <a:ext cx="70009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 совершенствовании артиллерийского оружия были использованы проводившиеся в Институте органической химии АН СССР в лаборатории профессора Л. Ф. Верещагина работы по сверхвысоким давлениям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blogonravo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28670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Public\Pictures\Sample Pictures\chudako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85794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214678" y="3929066"/>
            <a:ext cx="19177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автоматическог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 rot="10800000" flipV="1">
            <a:off x="5000628" y="3929066"/>
            <a:ext cx="56436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оружия использовались труды академиков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Благонравова 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 А.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Чудакова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3929066"/>
            <a:ext cx="3643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trapezniko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642918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442913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Более 18-ти автоматических устройств и станков-автоматов было создано для патронной промышленности в институте АН СССР под руководством профессора,  В. А. Трапезникова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ublic\Pictures\Sample Pictures\vavilov_c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38576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4214818"/>
            <a:ext cx="592935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 развитие оптического приборостроения внес большой вклад академик С. И. Вавилов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6 мм. дивизионная пушка Ф-22 обр. 1936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571504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 rot="10800000" flipV="1">
            <a:off x="714348" y="4572008"/>
            <a:ext cx="7786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Артиллерия – один из трёх старейших родов войск, основная ударная сила сухопутных войск современных армий.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. 385. Герой Социалистического Труда генерал-полковник технических войск Грабин В.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1733680" cy="18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Рис. 387. Герой Социалистического Труда генерал-майор инженерно-технической службы Петров Ф. Ф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28604"/>
            <a:ext cx="1758781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Рис. 386. Герой Социалистического Труда генерал-лейтенант инженерно-технической службы Иванов И. И.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28604"/>
            <a:ext cx="185402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571744"/>
            <a:ext cx="69108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dirty="0" smtClean="0">
                <a:ln>
                  <a:noFill/>
                </a:ln>
                <a:solidFill>
                  <a:srgbClr val="DA79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               </a:t>
            </a: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DA79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В.Г. </a:t>
            </a:r>
            <a:r>
              <a:rPr kumimoji="0" lang="ru-RU" sz="1400" b="1" i="0" strike="noStrike" cap="none" normalizeH="0" baseline="0" dirty="0" err="1" smtClean="0">
                <a:ln>
                  <a:noFill/>
                </a:ln>
                <a:solidFill>
                  <a:srgbClr val="DA79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Грабин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   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Ф.Ф. Петров</a:t>
            </a:r>
            <a:r>
              <a:rPr lang="ru-RU" sz="1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И.И. Иванов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-мм дивизионная пушка ЗИС-3 обр. 1942 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71438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929198"/>
            <a:ext cx="8286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76-мм пушки ЗИС-3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93998/Image3670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57290" y="857232"/>
            <a:ext cx="6072230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93998/Image3671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6796095" cy="4500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93998/Image3672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28604"/>
            <a:ext cx="5562600" cy="36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500570"/>
            <a:ext cx="859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Но мы будем считать, что снаряд движется по параболе.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Давайте вспомним, как можно рассчитать дальность полета, максимальную высоту полета снаряда.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93998/Image3673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28794" y="428604"/>
            <a:ext cx="5076825" cy="28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festival.1september.ru/articles/593998/Image3676.gif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28860" y="4357694"/>
            <a:ext cx="31527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92" name="Рисунок 9" descr="http://festival.1september.ru/articles/593998/Image368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500438"/>
            <a:ext cx="180975" cy="171450"/>
          </a:xfrm>
          <a:prstGeom prst="rect">
            <a:avLst/>
          </a:prstGeom>
          <a:noFill/>
        </p:spPr>
      </p:pic>
      <p:pic>
        <p:nvPicPr>
          <p:cNvPr id="20491" name="Рисунок 8" descr="http://festival.1september.ru/articles/593998/Image368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500438"/>
            <a:ext cx="180975" cy="171450"/>
          </a:xfrm>
          <a:prstGeom prst="rect">
            <a:avLst/>
          </a:prstGeom>
          <a:noFill/>
        </p:spPr>
      </p:pic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335756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S = V</a:t>
            </a:r>
            <a:r>
              <a:rPr kumimoji="0" lang="en-US" sz="700" b="0" i="0" u="none" strike="noStrike" cap="none" normalizeH="0" baseline="-3000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cos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928662" y="3429000"/>
            <a:ext cx="8215338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•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h = V</a:t>
            </a:r>
            <a:r>
              <a:rPr kumimoji="0" lang="en-US" sz="700" b="0" i="0" u="none" strike="noStrike" cap="none" normalizeH="0" baseline="-30000" dirty="0" smtClean="0" bmk="_GoBack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sin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643042" y="3500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•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t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7" name="Рисунок 7" descr="http://festival.1september.ru/articles/593998/Image3674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3357562"/>
            <a:ext cx="276225" cy="409575"/>
          </a:xfrm>
          <a:prstGeom prst="rect">
            <a:avLst/>
          </a:prstGeom>
          <a:noFill/>
        </p:spPr>
      </p:pic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 descr="http://festival.1september.ru/articles/593998/Image3675.gif"/>
          <p:cNvPicPr/>
          <p:nvPr/>
        </p:nvPicPr>
        <p:blipFill>
          <a:blip r:embed="rId6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000504"/>
            <a:ext cx="542925" cy="4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Прямоугольник 27"/>
          <p:cNvSpPr/>
          <p:nvPr/>
        </p:nvSpPr>
        <p:spPr>
          <a:xfrm>
            <a:off x="1142976" y="4071942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t</a:t>
            </a:r>
            <a:r>
              <a:rPr lang="ru-RU" dirty="0" smtClean="0"/>
              <a:t> =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350</Words>
  <PresentationFormat>Экран (4:3)</PresentationFormat>
  <Paragraphs>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Знамя Победы – наука! Выступление  на научно – практической  конференции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PC-7</dc:creator>
  <cp:lastModifiedBy>User</cp:lastModifiedBy>
  <cp:revision>9</cp:revision>
  <dcterms:created xsi:type="dcterms:W3CDTF">2015-04-13T13:00:05Z</dcterms:created>
  <dcterms:modified xsi:type="dcterms:W3CDTF">2015-10-07T18:37:33Z</dcterms:modified>
</cp:coreProperties>
</file>