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19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Основы алгоритмизации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Свойства алгоритма и его исполнители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479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Исполнители алгоритмов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3891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Алгоритмы широко используются в технике в системах управления объектами</a:t>
            </a:r>
            <a:endParaRPr lang="ru-RU" sz="2800" dirty="0"/>
          </a:p>
          <a:p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В любой системе управления существует управляющий объект, который является </a:t>
            </a:r>
            <a:r>
              <a:rPr lang="ru-RU" sz="2800" b="1" u="sng" dirty="0" smtClean="0"/>
              <a:t>исполнителем</a:t>
            </a:r>
            <a:r>
              <a:rPr lang="ru-RU" sz="2800" dirty="0" smtClean="0"/>
              <a:t> алгоритма управления</a:t>
            </a:r>
          </a:p>
        </p:txBody>
      </p:sp>
    </p:spTree>
    <p:extLst>
      <p:ext uri="{BB962C8B-B14F-4D97-AF65-F5344CB8AC3E}">
        <p14:creationId xmlns:p14="http://schemas.microsoft.com/office/powerpoint/2010/main" val="102608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/>
          <a:lstStyle/>
          <a:p>
            <a:r>
              <a:rPr lang="ru-RU" dirty="0" smtClean="0"/>
              <a:t>Алгоритм -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 smtClean="0"/>
              <a:t>описание детерминированной последовательности действий, направленных на получение из исходных данных результата за конечное число дискретных шагов с помощью понятных исполнителю команд.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0328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Примерами </a:t>
            </a:r>
            <a:r>
              <a:rPr lang="ru-RU" dirty="0" smtClean="0"/>
              <a:t>алгоритмов </a:t>
            </a:r>
            <a:r>
              <a:rPr lang="ru-RU" dirty="0"/>
              <a:t>являются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708920"/>
            <a:ext cx="8229600" cy="4389120"/>
          </a:xfrm>
        </p:spPr>
        <p:txBody>
          <a:bodyPr/>
          <a:lstStyle/>
          <a:p>
            <a:r>
              <a:rPr lang="ru-RU" sz="3600" dirty="0" smtClean="0"/>
              <a:t>Кулинарные рецепты</a:t>
            </a:r>
          </a:p>
          <a:p>
            <a:r>
              <a:rPr lang="ru-RU" sz="3600" dirty="0" smtClean="0"/>
              <a:t>Заваривание чая</a:t>
            </a:r>
          </a:p>
          <a:p>
            <a:r>
              <a:rPr lang="ru-RU" sz="3600" dirty="0" smtClean="0"/>
              <a:t>Написание программы на языке </a:t>
            </a:r>
            <a:r>
              <a:rPr lang="en-US" sz="3600" dirty="0" err="1" smtClean="0"/>
              <a:t>Paskal</a:t>
            </a:r>
            <a:endParaRPr lang="en-US" sz="3600" dirty="0" smtClean="0"/>
          </a:p>
          <a:p>
            <a:r>
              <a:rPr lang="ru-RU" sz="3600" dirty="0" smtClean="0"/>
              <a:t>Открывание замочной скважины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7926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Свойства</a:t>
            </a:r>
            <a:r>
              <a:rPr lang="ru-RU" dirty="0" smtClean="0"/>
              <a:t> алгоритмов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389120"/>
          </a:xfrm>
        </p:spPr>
        <p:txBody>
          <a:bodyPr/>
          <a:lstStyle/>
          <a:p>
            <a:r>
              <a:rPr lang="ru-RU" sz="4000" dirty="0" smtClean="0"/>
              <a:t>Дискретность</a:t>
            </a:r>
          </a:p>
          <a:p>
            <a:r>
              <a:rPr lang="ru-RU" sz="4000" dirty="0" smtClean="0"/>
              <a:t>Результативность</a:t>
            </a:r>
          </a:p>
          <a:p>
            <a:r>
              <a:rPr lang="ru-RU" sz="4000" dirty="0" smtClean="0"/>
              <a:t>Массовость</a:t>
            </a:r>
          </a:p>
          <a:p>
            <a:r>
              <a:rPr lang="ru-RU" sz="4000" dirty="0" smtClean="0"/>
              <a:t>Детерминированность</a:t>
            </a:r>
          </a:p>
          <a:p>
            <a:r>
              <a:rPr lang="ru-RU" sz="4000" dirty="0" smtClean="0"/>
              <a:t>Выполнимость и понятность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9534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Дискретность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3891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Разделение алгоритма  на последовательность шагов </a:t>
            </a:r>
          </a:p>
          <a:p>
            <a:endParaRPr lang="ru-RU" sz="3200" dirty="0"/>
          </a:p>
          <a:p>
            <a:pPr marL="0" indent="0">
              <a:buNone/>
            </a:pPr>
            <a:r>
              <a:rPr lang="ru-RU" sz="3200" dirty="0" smtClean="0"/>
              <a:t>(Алгоритм должен обеспечивать получение из исходных данных результата за конечное число дискретных шагов)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0977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Результативность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3891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Получение из исходных данных результата за конечное число шагов</a:t>
            </a:r>
          </a:p>
          <a:p>
            <a:endParaRPr lang="ru-RU" sz="3200" dirty="0"/>
          </a:p>
          <a:p>
            <a:pPr marL="0" indent="0">
              <a:buNone/>
            </a:pPr>
            <a:r>
              <a:rPr lang="ru-RU" sz="3200" dirty="0"/>
              <a:t>(Алгоритм должен обеспечивать получение из исходных данных результата за конечное число дискретных шагов)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4320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Массовость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3891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Возможность применения алгоритма к большому количеству различных исходных данных</a:t>
            </a:r>
          </a:p>
          <a:p>
            <a:endParaRPr lang="ru-RU" sz="3200" dirty="0"/>
          </a:p>
          <a:p>
            <a:pPr marL="0" indent="0">
              <a:buNone/>
            </a:pPr>
            <a:r>
              <a:rPr lang="ru-RU" sz="3200" dirty="0" smtClean="0"/>
              <a:t>(Один и тот же алгоритм может применяться к большому количеству однотипных объектов)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8046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Детерминированность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7950" y="2137610"/>
            <a:ext cx="8229600" cy="43891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Выполнение действий в стогом порядке</a:t>
            </a:r>
          </a:p>
          <a:p>
            <a:endParaRPr lang="ru-RU" sz="3200" dirty="0"/>
          </a:p>
          <a:p>
            <a:pPr marL="0" indent="0">
              <a:buNone/>
            </a:pPr>
            <a:r>
              <a:rPr lang="ru-RU" sz="3200" dirty="0" smtClean="0"/>
              <a:t>(Исполнитель должен выполнять команды алгоритма в строго определенной последовательности)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6261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Выполнимость и понятность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3891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Понятность алгоритма исполнителю</a:t>
            </a:r>
          </a:p>
          <a:p>
            <a:endParaRPr lang="ru-RU" sz="3200" dirty="0"/>
          </a:p>
          <a:p>
            <a:pPr marL="0" indent="0">
              <a:buNone/>
            </a:pPr>
            <a:r>
              <a:rPr lang="ru-RU" sz="3200" dirty="0" smtClean="0"/>
              <a:t>(Алгоритм должен содержать команды, входящие в систему команд исполнителя и записаны на понятном исполнителю языке)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3731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</TotalTime>
  <Words>193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Основы алгоритмизации</vt:lpstr>
      <vt:lpstr>Алгоритм - </vt:lpstr>
      <vt:lpstr>Примерами алгоритмов являются:</vt:lpstr>
      <vt:lpstr>Свойства алгоритмов</vt:lpstr>
      <vt:lpstr>Дискретность</vt:lpstr>
      <vt:lpstr>Результативность</vt:lpstr>
      <vt:lpstr>Массовость</vt:lpstr>
      <vt:lpstr>Детерминированность</vt:lpstr>
      <vt:lpstr>Выполнимость и понятность</vt:lpstr>
      <vt:lpstr>Исполнители алгоритмов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алгоритмизации</dc:title>
  <dc:creator>s01a01</dc:creator>
  <cp:lastModifiedBy>Natalya Valentinovna Serzhenko</cp:lastModifiedBy>
  <cp:revision>4</cp:revision>
  <dcterms:created xsi:type="dcterms:W3CDTF">2015-10-02T05:08:57Z</dcterms:created>
  <dcterms:modified xsi:type="dcterms:W3CDTF">2015-10-08T11:29:53Z</dcterms:modified>
</cp:coreProperties>
</file>