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7C02C-7AAB-4947-8EB2-AF45FB2BFB42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3C18F-C39F-4B25-8266-98D4BF1255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"/>
            <a:ext cx="9144000" cy="6854221"/>
          </a:xfrm>
          <a:prstGeom prst="rect">
            <a:avLst/>
          </a:prstGeom>
        </p:spPr>
      </p:pic>
      <p:pic>
        <p:nvPicPr>
          <p:cNvPr id="5" name="Рисунок 4" descr="рыб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357166"/>
            <a:ext cx="1800476" cy="1076475"/>
          </a:xfrm>
          <a:prstGeom prst="rect">
            <a:avLst/>
          </a:prstGeom>
        </p:spPr>
      </p:pic>
      <p:pic>
        <p:nvPicPr>
          <p:cNvPr id="6" name="Рисунок 5" descr="осьминог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429000"/>
            <a:ext cx="1076475" cy="1800476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8 0.03351 C -0.14618 0.00416 -0.15903 -0.01432 -0.19584 -0.02103 C -0.21545 -0.01872 -0.23525 -0.0171 -0.25486 -0.01432 C -0.26545 -0.01271 -0.27118 -0.00439 -0.28056 -0.00069 C -0.28629 0.00162 -0.29254 0.00162 -0.29844 0.00278 C -0.31459 0.01734 -0.33594 0.02704 -0.35486 0.03351 C -0.36424 0.0416 -0.37222 0.04692 -0.38299 0.05062 C -0.39653 0.06148 -0.40938 0.06448 -0.42413 0.07095 C -0.43143 0.07419 -0.43733 0.08182 -0.44462 0.08459 C -0.46563 0.09268 -0.48698 0.09291 -0.50868 0.09499 C -0.53646 0.1077 -0.56736 0.09707 -0.59584 0.09152 C -0.61511 0.07442 -0.65677 0.06402 -0.68056 0.06079 C -0.69063 0.05639 -0.70139 0.05524 -0.71129 0.05062 C -0.71841 0.04715 -0.725 0.0416 -0.73177 0.03698 C -0.75591 0.0208 -0.78507 0.01595 -0.81129 0.00971 C -0.81424 0.01017 -0.8507 0.01503 -0.85486 0.01641 C -0.86528 0.01988 -0.88559 0.03005 -0.88559 0.03005 C -0.8941 0.03814 -0.90295 0.04553 -0.91129 0.05408 C -0.91893 0.06194 -0.9257 0.07211 -0.93438 0.07789 C -0.95434 0.09106 -0.97466 0.10631 -0.99584 0.11533 C -1.01042 0.11417 -1.025 0.11463 -1.03941 0.11209 C -1.08212 0.1047 -1.03229 0.10839 -1.06511 0.09499 C -1.07257 0.09198 -1.08056 0.09268 -1.0882 0.09152 C -1.11476 0.08112 -1.1408 0.07327 -1.16771 0.06425 C -1.18959 0.06633 -1.20625 0.06749 -1.22657 0.07442 C -1.25591 0.10054 -1.21042 0.06171 -1.24462 0.08459 C -1.24844 0.08713 -1.25139 0.09175 -1.25486 0.09499 C -1.26806 0.10724 -1.28021 0.12041 -1.29584 0.12573 C -1.29844 0.12919 -1.30365 0.1359 -1.30365 0.1359 " pathEditMode="relative" ptsTypes="ffffffffffffffffffffffffffff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87 -0.1865 C 0.05452 -0.21539 0.06059 -0.2251 0.07917 -0.24105 C 0.08004 -0.24451 0.07969 -0.2489 0.0816 -0.25145 C 0.08351 -0.25399 0.08785 -0.25168 0.08941 -0.25468 C 0.09254 -0.26046 0.09271 -0.26832 0.09445 -0.27525 C 0.09531 -0.27918 0.09792 -0.28195 0.09965 -0.28542 C 0.08802 -0.34689 0.10156 -0.31408 0.0842 -0.33326 C 0.07136 -0.34736 0.08247 -0.34112 0.06875 -0.34689 C 0.06615 -0.3492 0.06354 -0.35128 0.06111 -0.35406 C 0.05834 -0.35683 0.05643 -0.36122 0.05347 -0.36399 C 0.04792 -0.36931 0.04132 -0.37255 0.03542 -0.37763 C 0.03455 -0.3811 0.03438 -0.38479 0.03299 -0.3878 C 0.0309 -0.39288 0.0257 -0.39566 0.02518 -0.40143 C 0.02292 -0.42709 0.02483 -0.45228 0.03802 -0.46984 C 0.04288 -0.49549 0.04948 -0.50543 0.06875 -0.51075 C 0.06788 -0.51653 0.06528 -0.5223 0.06632 -0.52785 C 0.06719 -0.5327 0.07327 -0.53363 0.07396 -0.53802 C 0.07761 -0.56252 0.06511 -0.57962 0.05087 -0.58932 C 0.0474 -0.60319 0.03959 -0.61151 0.03299 -0.6233 C 0.03524 -0.66027 0.03368 -0.66582 0.04827 -0.6917 C 0.05 -0.69841 0.05434 -0.70488 0.05347 -0.71204 C 0.05122 -0.73007 0.04827 -0.74509 0.04827 -0.76335 " pathEditMode="relative" ptsTypes="fffffffffffffffffffff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НАИЛЯ</dc:creator>
  <cp:lastModifiedBy>НАИЛЯ</cp:lastModifiedBy>
  <cp:revision>2</cp:revision>
  <dcterms:created xsi:type="dcterms:W3CDTF">2015-02-26T15:45:56Z</dcterms:created>
  <dcterms:modified xsi:type="dcterms:W3CDTF">2015-02-26T15:59:57Z</dcterms:modified>
</cp:coreProperties>
</file>