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76" r:id="rId2"/>
    <p:sldId id="266" r:id="rId3"/>
    <p:sldId id="275" r:id="rId4"/>
    <p:sldId id="280" r:id="rId5"/>
    <p:sldId id="281" r:id="rId6"/>
    <p:sldId id="278" r:id="rId7"/>
    <p:sldId id="279" r:id="rId8"/>
    <p:sldId id="268" r:id="rId9"/>
    <p:sldId id="277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565" autoAdjust="0"/>
    <p:restoredTop sz="96437" autoAdjust="0"/>
  </p:normalViewPr>
  <p:slideViewPr>
    <p:cSldViewPr snapToGrid="0">
      <p:cViewPr>
        <p:scale>
          <a:sx n="96" d="100"/>
          <a:sy n="96" d="100"/>
        </p:scale>
        <p:origin x="-228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Relationship Id="rId4" Type="http://schemas.openxmlformats.org/officeDocument/2006/relationships/image" Target="../media/image5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1.png"/><Relationship Id="rId1" Type="http://schemas.openxmlformats.org/officeDocument/2006/relationships/image" Target="../media/image51.jpeg"/><Relationship Id="rId4" Type="http://schemas.openxmlformats.org/officeDocument/2006/relationships/image" Target="../media/image81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gif"/><Relationship Id="rId2" Type="http://schemas.openxmlformats.org/officeDocument/2006/relationships/image" Target="../media/image151.jpeg"/><Relationship Id="rId1" Type="http://schemas.openxmlformats.org/officeDocument/2006/relationships/image" Target="../media/image14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920BC4-3299-46FB-8DC1-DD4F653AF4E7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AB2C62-F32F-4F87-BB7A-F6BDD21E1F52}">
      <dgm:prSet/>
      <dgm:spPr/>
      <dgm:t>
        <a:bodyPr/>
        <a:lstStyle/>
        <a:p>
          <a:endParaRPr lang="ru-RU"/>
        </a:p>
      </dgm:t>
    </dgm:pt>
    <dgm:pt modelId="{C295A77D-C74A-4348-827E-69D5577A391D}" type="parTrans" cxnId="{F2416540-BD5C-4AE2-9D31-5EB4A229EE6B}">
      <dgm:prSet/>
      <dgm:spPr/>
      <dgm:t>
        <a:bodyPr/>
        <a:lstStyle/>
        <a:p>
          <a:endParaRPr lang="ru-RU"/>
        </a:p>
      </dgm:t>
    </dgm:pt>
    <dgm:pt modelId="{C924CCA7-007B-4FFA-8C7B-F932BE3EFAD1}" type="sibTrans" cxnId="{F2416540-BD5C-4AE2-9D31-5EB4A229EE6B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4000" b="-14000"/>
          </a:stretch>
        </a:blipFill>
      </dgm:spPr>
      <dgm:t>
        <a:bodyPr/>
        <a:lstStyle/>
        <a:p>
          <a:endParaRPr lang="ru-RU"/>
        </a:p>
      </dgm:t>
    </dgm:pt>
    <dgm:pt modelId="{3E6C8CEE-E81E-4E2C-A389-804489C9E654}">
      <dgm:prSet phldrT="[Текст]" custT="1"/>
      <dgm:spPr/>
      <dgm:t>
        <a:bodyPr/>
        <a:lstStyle/>
        <a:p>
          <a:r>
            <a:rPr lang="ru-RU" sz="1400" dirty="0" smtClean="0"/>
            <a:t>Геомагнитный фон </a:t>
          </a:r>
          <a:endParaRPr lang="ru-RU" sz="1400" dirty="0"/>
        </a:p>
      </dgm:t>
    </dgm:pt>
    <dgm:pt modelId="{2515F315-04C4-4389-9DA5-F7C8FB45522E}" type="parTrans" cxnId="{1198F0E2-DC43-4B6A-88B0-29E0E2C24E29}">
      <dgm:prSet/>
      <dgm:spPr/>
      <dgm:t>
        <a:bodyPr/>
        <a:lstStyle/>
        <a:p>
          <a:endParaRPr lang="ru-RU"/>
        </a:p>
      </dgm:t>
    </dgm:pt>
    <dgm:pt modelId="{8105C34F-8BCD-4A6B-9558-90A62C34265B}" type="sibTrans" cxnId="{1198F0E2-DC43-4B6A-88B0-29E0E2C24E29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42DA97C-BCD9-40F1-93DA-8F1AC6B0AA14}">
      <dgm:prSet phldrT="[Текст]" custT="1"/>
      <dgm:spPr/>
      <dgm:t>
        <a:bodyPr/>
        <a:lstStyle/>
        <a:p>
          <a:r>
            <a:rPr lang="ru-RU" sz="1400" dirty="0" smtClean="0"/>
            <a:t>Атмосферное давление </a:t>
          </a:r>
          <a:endParaRPr lang="ru-RU" sz="1400" dirty="0"/>
        </a:p>
      </dgm:t>
    </dgm:pt>
    <dgm:pt modelId="{BB6AC541-4AFE-4759-B06C-3C1F3C848640}" type="parTrans" cxnId="{0F1B5135-CA80-4501-921C-C8CE983D8507}">
      <dgm:prSet/>
      <dgm:spPr/>
      <dgm:t>
        <a:bodyPr/>
        <a:lstStyle/>
        <a:p>
          <a:endParaRPr lang="ru-RU"/>
        </a:p>
      </dgm:t>
    </dgm:pt>
    <dgm:pt modelId="{7C9BA731-1B0A-40A3-969E-A6CEE6CF7508}" type="sibTrans" cxnId="{0F1B5135-CA80-4501-921C-C8CE983D8507}">
      <dgm:prSet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EEEA31E-9ED0-4141-87B8-D6C386DF81ED}">
      <dgm:prSet phldrT="[Текст]" custT="1"/>
      <dgm:spPr/>
      <dgm:t>
        <a:bodyPr/>
        <a:lstStyle/>
        <a:p>
          <a:r>
            <a:rPr lang="ru-RU" sz="1400" dirty="0" smtClean="0"/>
            <a:t>Температура </a:t>
          </a:r>
          <a:endParaRPr lang="ru-RU" sz="1400" dirty="0"/>
        </a:p>
      </dgm:t>
    </dgm:pt>
    <dgm:pt modelId="{002B5651-BCDA-40A9-BCB9-21987E6B5115}" type="parTrans" cxnId="{D59BA402-8389-4B81-AF65-BF3B29D4928E}">
      <dgm:prSet/>
      <dgm:spPr/>
      <dgm:t>
        <a:bodyPr/>
        <a:lstStyle/>
        <a:p>
          <a:endParaRPr lang="ru-RU"/>
        </a:p>
      </dgm:t>
    </dgm:pt>
    <dgm:pt modelId="{1C20BD47-9863-4FF4-9EFF-F18116E8B5D7}" type="sibTrans" cxnId="{D59BA402-8389-4B81-AF65-BF3B29D4928E}">
      <dgm:prSet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023CE86-F057-407C-BE02-2085C6316A3E}" type="pres">
      <dgm:prSet presAssocID="{A8920BC4-3299-46FB-8DC1-DD4F653AF4E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B55D7DB-D004-4411-8AB2-7AD478B7D958}" type="pres">
      <dgm:prSet presAssocID="{A8920BC4-3299-46FB-8DC1-DD4F653AF4E7}" presName="Name1" presStyleCnt="0"/>
      <dgm:spPr/>
    </dgm:pt>
    <dgm:pt modelId="{D8CD9A4C-DE37-4FEB-9B07-ADC4C53D566B}" type="pres">
      <dgm:prSet presAssocID="{C924CCA7-007B-4FFA-8C7B-F932BE3EFAD1}" presName="picture_1" presStyleCnt="0"/>
      <dgm:spPr/>
    </dgm:pt>
    <dgm:pt modelId="{577513BF-3666-4FB1-9B85-EE7A7AA42A52}" type="pres">
      <dgm:prSet presAssocID="{C924CCA7-007B-4FFA-8C7B-F932BE3EFAD1}" presName="pictureRepeatNode" presStyleLbl="alignImgPlace1" presStyleIdx="0" presStyleCnt="4" custLinFactNeighborX="-14867" custLinFactNeighborY="1525"/>
      <dgm:spPr/>
      <dgm:t>
        <a:bodyPr/>
        <a:lstStyle/>
        <a:p>
          <a:endParaRPr lang="ru-RU"/>
        </a:p>
      </dgm:t>
    </dgm:pt>
    <dgm:pt modelId="{2030D457-606C-428D-8BD3-C3ACFFD18224}" type="pres">
      <dgm:prSet presAssocID="{C6AB2C62-F32F-4F87-BB7A-F6BDD21E1F52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719CAC-461D-4CED-BA66-E5C669B80321}" type="pres">
      <dgm:prSet presAssocID="{8105C34F-8BCD-4A6B-9558-90A62C34265B}" presName="picture_2" presStyleCnt="0"/>
      <dgm:spPr/>
    </dgm:pt>
    <dgm:pt modelId="{F8C6AF3D-CA3F-4401-8F8D-EDE74745A5E9}" type="pres">
      <dgm:prSet presAssocID="{8105C34F-8BCD-4A6B-9558-90A62C34265B}" presName="pictureRepeatNode" presStyleLbl="alignImgPlace1" presStyleIdx="1" presStyleCnt="4"/>
      <dgm:spPr/>
      <dgm:t>
        <a:bodyPr/>
        <a:lstStyle/>
        <a:p>
          <a:endParaRPr lang="ru-RU"/>
        </a:p>
      </dgm:t>
    </dgm:pt>
    <dgm:pt modelId="{9A56E7B5-72AB-4A95-806B-3D23C06A947A}" type="pres">
      <dgm:prSet presAssocID="{3E6C8CEE-E81E-4E2C-A389-804489C9E654}" presName="line_2" presStyleLbl="parChTrans1D1" presStyleIdx="0" presStyleCnt="3"/>
      <dgm:spPr/>
    </dgm:pt>
    <dgm:pt modelId="{15371E70-AFA2-4FE8-90EB-06A87777959C}" type="pres">
      <dgm:prSet presAssocID="{3E6C8CEE-E81E-4E2C-A389-804489C9E654}" presName="textparent_2" presStyleLbl="node1" presStyleIdx="0" presStyleCnt="0"/>
      <dgm:spPr/>
    </dgm:pt>
    <dgm:pt modelId="{E7DEAD55-85E5-4C74-9500-A86CC36F04FD}" type="pres">
      <dgm:prSet presAssocID="{3E6C8CEE-E81E-4E2C-A389-804489C9E654}" presName="text_2" presStyleLbl="revTx" presStyleIdx="0" presStyleCnt="3" custScaleX="20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6AFE9A-94C1-4C6E-B886-898B712CB2F0}" type="pres">
      <dgm:prSet presAssocID="{7C9BA731-1B0A-40A3-969E-A6CEE6CF7508}" presName="picture_3" presStyleCnt="0"/>
      <dgm:spPr/>
    </dgm:pt>
    <dgm:pt modelId="{5C4AF94C-4F66-45BD-A2FD-83A123AEA872}" type="pres">
      <dgm:prSet presAssocID="{7C9BA731-1B0A-40A3-969E-A6CEE6CF7508}" presName="pictureRepeatNode" presStyleLbl="alignImgPlace1" presStyleIdx="2" presStyleCnt="4"/>
      <dgm:spPr/>
      <dgm:t>
        <a:bodyPr/>
        <a:lstStyle/>
        <a:p>
          <a:endParaRPr lang="ru-RU"/>
        </a:p>
      </dgm:t>
    </dgm:pt>
    <dgm:pt modelId="{684FC6B2-C9FF-4314-ADC7-0F6DE7E36A9F}" type="pres">
      <dgm:prSet presAssocID="{542DA97C-BCD9-40F1-93DA-8F1AC6B0AA14}" presName="line_3" presStyleLbl="parChTrans1D1" presStyleIdx="1" presStyleCnt="3"/>
      <dgm:spPr/>
    </dgm:pt>
    <dgm:pt modelId="{5FC94A2F-1C3F-4E9B-81D2-6DD881E73315}" type="pres">
      <dgm:prSet presAssocID="{542DA97C-BCD9-40F1-93DA-8F1AC6B0AA14}" presName="textparent_3" presStyleLbl="node1" presStyleIdx="0" presStyleCnt="0"/>
      <dgm:spPr/>
    </dgm:pt>
    <dgm:pt modelId="{CCEB9EF3-1FA3-4785-802A-BED8E4B5B66D}" type="pres">
      <dgm:prSet presAssocID="{542DA97C-BCD9-40F1-93DA-8F1AC6B0AA14}" presName="text_3" presStyleLbl="revTx" presStyleIdx="1" presStyleCnt="3" custScaleX="784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EDB6A0-11FA-46F5-852F-BDCE7BF0E490}" type="pres">
      <dgm:prSet presAssocID="{1C20BD47-9863-4FF4-9EFF-F18116E8B5D7}" presName="picture_4" presStyleCnt="0"/>
      <dgm:spPr/>
    </dgm:pt>
    <dgm:pt modelId="{DADE2134-25A8-4864-B641-133D20C1E03D}" type="pres">
      <dgm:prSet presAssocID="{1C20BD47-9863-4FF4-9EFF-F18116E8B5D7}" presName="pictureRepeatNode" presStyleLbl="alignImgPlace1" presStyleIdx="3" presStyleCnt="4"/>
      <dgm:spPr/>
      <dgm:t>
        <a:bodyPr/>
        <a:lstStyle/>
        <a:p>
          <a:endParaRPr lang="ru-RU"/>
        </a:p>
      </dgm:t>
    </dgm:pt>
    <dgm:pt modelId="{836A6A21-5E3A-4B70-AAFB-8E73520FC5D1}" type="pres">
      <dgm:prSet presAssocID="{2EEEA31E-9ED0-4141-87B8-D6C386DF81ED}" presName="line_4" presStyleLbl="parChTrans1D1" presStyleIdx="2" presStyleCnt="3"/>
      <dgm:spPr/>
    </dgm:pt>
    <dgm:pt modelId="{7A6E67D4-188E-4356-BF3D-E6364B695703}" type="pres">
      <dgm:prSet presAssocID="{2EEEA31E-9ED0-4141-87B8-D6C386DF81ED}" presName="textparent_4" presStyleLbl="node1" presStyleIdx="0" presStyleCnt="0"/>
      <dgm:spPr/>
    </dgm:pt>
    <dgm:pt modelId="{AA80C22A-5494-46DA-B8E6-AF04ED0DAC55}" type="pres">
      <dgm:prSet presAssocID="{2EEEA31E-9ED0-4141-87B8-D6C386DF81ED}" presName="text_4" presStyleLbl="revTx" presStyleIdx="2" presStyleCnt="3" custScaleX="19292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3FA996F-E278-48C4-B06E-2CED6C7D3B07}" type="presOf" srcId="{542DA97C-BCD9-40F1-93DA-8F1AC6B0AA14}" destId="{CCEB9EF3-1FA3-4785-802A-BED8E4B5B66D}" srcOrd="0" destOrd="0" presId="urn:microsoft.com/office/officeart/2008/layout/CircularPictureCallout"/>
    <dgm:cxn modelId="{E5F572B5-3837-4AFB-AB68-DA7E3B146CC8}" type="presOf" srcId="{3E6C8CEE-E81E-4E2C-A389-804489C9E654}" destId="{E7DEAD55-85E5-4C74-9500-A86CC36F04FD}" srcOrd="0" destOrd="0" presId="urn:microsoft.com/office/officeart/2008/layout/CircularPictureCallout"/>
    <dgm:cxn modelId="{9AA08CC0-6549-4117-8E75-485C1EB9608D}" type="presOf" srcId="{C924CCA7-007B-4FFA-8C7B-F932BE3EFAD1}" destId="{577513BF-3666-4FB1-9B85-EE7A7AA42A52}" srcOrd="0" destOrd="0" presId="urn:microsoft.com/office/officeart/2008/layout/CircularPictureCallout"/>
    <dgm:cxn modelId="{F2416540-BD5C-4AE2-9D31-5EB4A229EE6B}" srcId="{A8920BC4-3299-46FB-8DC1-DD4F653AF4E7}" destId="{C6AB2C62-F32F-4F87-BB7A-F6BDD21E1F52}" srcOrd="0" destOrd="0" parTransId="{C295A77D-C74A-4348-827E-69D5577A391D}" sibTransId="{C924CCA7-007B-4FFA-8C7B-F932BE3EFAD1}"/>
    <dgm:cxn modelId="{D59BA402-8389-4B81-AF65-BF3B29D4928E}" srcId="{A8920BC4-3299-46FB-8DC1-DD4F653AF4E7}" destId="{2EEEA31E-9ED0-4141-87B8-D6C386DF81ED}" srcOrd="3" destOrd="0" parTransId="{002B5651-BCDA-40A9-BCB9-21987E6B5115}" sibTransId="{1C20BD47-9863-4FF4-9EFF-F18116E8B5D7}"/>
    <dgm:cxn modelId="{3A2E9C3E-361C-4EF2-975D-10D741EF0201}" type="presOf" srcId="{2EEEA31E-9ED0-4141-87B8-D6C386DF81ED}" destId="{AA80C22A-5494-46DA-B8E6-AF04ED0DAC55}" srcOrd="0" destOrd="0" presId="urn:microsoft.com/office/officeart/2008/layout/CircularPictureCallout"/>
    <dgm:cxn modelId="{1198F0E2-DC43-4B6A-88B0-29E0E2C24E29}" srcId="{A8920BC4-3299-46FB-8DC1-DD4F653AF4E7}" destId="{3E6C8CEE-E81E-4E2C-A389-804489C9E654}" srcOrd="1" destOrd="0" parTransId="{2515F315-04C4-4389-9DA5-F7C8FB45522E}" sibTransId="{8105C34F-8BCD-4A6B-9558-90A62C34265B}"/>
    <dgm:cxn modelId="{BA633DB9-A3E8-40EB-B272-6391ACF2EC66}" type="presOf" srcId="{8105C34F-8BCD-4A6B-9558-90A62C34265B}" destId="{F8C6AF3D-CA3F-4401-8F8D-EDE74745A5E9}" srcOrd="0" destOrd="0" presId="urn:microsoft.com/office/officeart/2008/layout/CircularPictureCallout"/>
    <dgm:cxn modelId="{F5E99583-41D6-4164-B4EE-E94B0FDE1EBB}" type="presOf" srcId="{7C9BA731-1B0A-40A3-969E-A6CEE6CF7508}" destId="{5C4AF94C-4F66-45BD-A2FD-83A123AEA872}" srcOrd="0" destOrd="0" presId="urn:microsoft.com/office/officeart/2008/layout/CircularPictureCallout"/>
    <dgm:cxn modelId="{CA2885C5-E82D-4EAE-9896-3D47964D5657}" type="presOf" srcId="{A8920BC4-3299-46FB-8DC1-DD4F653AF4E7}" destId="{5023CE86-F057-407C-BE02-2085C6316A3E}" srcOrd="0" destOrd="0" presId="urn:microsoft.com/office/officeart/2008/layout/CircularPictureCallout"/>
    <dgm:cxn modelId="{0F1B5135-CA80-4501-921C-C8CE983D8507}" srcId="{A8920BC4-3299-46FB-8DC1-DD4F653AF4E7}" destId="{542DA97C-BCD9-40F1-93DA-8F1AC6B0AA14}" srcOrd="2" destOrd="0" parTransId="{BB6AC541-4AFE-4759-B06C-3C1F3C848640}" sibTransId="{7C9BA731-1B0A-40A3-969E-A6CEE6CF7508}"/>
    <dgm:cxn modelId="{3475A7B4-3560-4F04-A431-3824C325D6AE}" type="presOf" srcId="{C6AB2C62-F32F-4F87-BB7A-F6BDD21E1F52}" destId="{2030D457-606C-428D-8BD3-C3ACFFD18224}" srcOrd="0" destOrd="0" presId="urn:microsoft.com/office/officeart/2008/layout/CircularPictureCallout"/>
    <dgm:cxn modelId="{9BFF0508-45DD-4C7E-B038-710DC23B28EB}" type="presOf" srcId="{1C20BD47-9863-4FF4-9EFF-F18116E8B5D7}" destId="{DADE2134-25A8-4864-B641-133D20C1E03D}" srcOrd="0" destOrd="0" presId="urn:microsoft.com/office/officeart/2008/layout/CircularPictureCallout"/>
    <dgm:cxn modelId="{9A4B9715-91F8-4782-801E-94395082FB84}" type="presParOf" srcId="{5023CE86-F057-407C-BE02-2085C6316A3E}" destId="{6B55D7DB-D004-4411-8AB2-7AD478B7D958}" srcOrd="0" destOrd="0" presId="urn:microsoft.com/office/officeart/2008/layout/CircularPictureCallout"/>
    <dgm:cxn modelId="{2ABF55FC-CB9D-431C-843C-FA8AA87F4375}" type="presParOf" srcId="{6B55D7DB-D004-4411-8AB2-7AD478B7D958}" destId="{D8CD9A4C-DE37-4FEB-9B07-ADC4C53D566B}" srcOrd="0" destOrd="0" presId="urn:microsoft.com/office/officeart/2008/layout/CircularPictureCallout"/>
    <dgm:cxn modelId="{E7B9EB97-5445-4E2C-8A06-FC3E7F833BE0}" type="presParOf" srcId="{D8CD9A4C-DE37-4FEB-9B07-ADC4C53D566B}" destId="{577513BF-3666-4FB1-9B85-EE7A7AA42A52}" srcOrd="0" destOrd="0" presId="urn:microsoft.com/office/officeart/2008/layout/CircularPictureCallout"/>
    <dgm:cxn modelId="{A8323E91-6751-43CF-A794-8232A9DCF7BF}" type="presParOf" srcId="{6B55D7DB-D004-4411-8AB2-7AD478B7D958}" destId="{2030D457-606C-428D-8BD3-C3ACFFD18224}" srcOrd="1" destOrd="0" presId="urn:microsoft.com/office/officeart/2008/layout/CircularPictureCallout"/>
    <dgm:cxn modelId="{6C12566B-17D3-42F2-A3F7-D32E63391CBF}" type="presParOf" srcId="{6B55D7DB-D004-4411-8AB2-7AD478B7D958}" destId="{36719CAC-461D-4CED-BA66-E5C669B80321}" srcOrd="2" destOrd="0" presId="urn:microsoft.com/office/officeart/2008/layout/CircularPictureCallout"/>
    <dgm:cxn modelId="{751E7C3A-AA12-40AD-A704-6FCE3FFBFD20}" type="presParOf" srcId="{36719CAC-461D-4CED-BA66-E5C669B80321}" destId="{F8C6AF3D-CA3F-4401-8F8D-EDE74745A5E9}" srcOrd="0" destOrd="0" presId="urn:microsoft.com/office/officeart/2008/layout/CircularPictureCallout"/>
    <dgm:cxn modelId="{F4C1253C-43D3-41D6-BACF-B70D79C7D513}" type="presParOf" srcId="{6B55D7DB-D004-4411-8AB2-7AD478B7D958}" destId="{9A56E7B5-72AB-4A95-806B-3D23C06A947A}" srcOrd="3" destOrd="0" presId="urn:microsoft.com/office/officeart/2008/layout/CircularPictureCallout"/>
    <dgm:cxn modelId="{E4828EA9-E597-448D-86AB-6BA68C695E39}" type="presParOf" srcId="{6B55D7DB-D004-4411-8AB2-7AD478B7D958}" destId="{15371E70-AFA2-4FE8-90EB-06A87777959C}" srcOrd="4" destOrd="0" presId="urn:microsoft.com/office/officeart/2008/layout/CircularPictureCallout"/>
    <dgm:cxn modelId="{2FA4E6C9-4BAE-435F-88EA-F76B2DC7DF4B}" type="presParOf" srcId="{15371E70-AFA2-4FE8-90EB-06A87777959C}" destId="{E7DEAD55-85E5-4C74-9500-A86CC36F04FD}" srcOrd="0" destOrd="0" presId="urn:microsoft.com/office/officeart/2008/layout/CircularPictureCallout"/>
    <dgm:cxn modelId="{56BBD06C-334E-44D8-AED2-3C08121832BC}" type="presParOf" srcId="{6B55D7DB-D004-4411-8AB2-7AD478B7D958}" destId="{436AFE9A-94C1-4C6E-B886-898B712CB2F0}" srcOrd="5" destOrd="0" presId="urn:microsoft.com/office/officeart/2008/layout/CircularPictureCallout"/>
    <dgm:cxn modelId="{ED87FED4-A9D9-44D7-BBCC-C4423B124940}" type="presParOf" srcId="{436AFE9A-94C1-4C6E-B886-898B712CB2F0}" destId="{5C4AF94C-4F66-45BD-A2FD-83A123AEA872}" srcOrd="0" destOrd="0" presId="urn:microsoft.com/office/officeart/2008/layout/CircularPictureCallout"/>
    <dgm:cxn modelId="{158903F3-751B-4B56-90D4-955E39D99413}" type="presParOf" srcId="{6B55D7DB-D004-4411-8AB2-7AD478B7D958}" destId="{684FC6B2-C9FF-4314-ADC7-0F6DE7E36A9F}" srcOrd="6" destOrd="0" presId="urn:microsoft.com/office/officeart/2008/layout/CircularPictureCallout"/>
    <dgm:cxn modelId="{EB616BDE-03E4-4763-927F-E818E22E4A90}" type="presParOf" srcId="{6B55D7DB-D004-4411-8AB2-7AD478B7D958}" destId="{5FC94A2F-1C3F-4E9B-81D2-6DD881E73315}" srcOrd="7" destOrd="0" presId="urn:microsoft.com/office/officeart/2008/layout/CircularPictureCallout"/>
    <dgm:cxn modelId="{A7E4A28B-28D4-49CD-910A-255F795086F8}" type="presParOf" srcId="{5FC94A2F-1C3F-4E9B-81D2-6DD881E73315}" destId="{CCEB9EF3-1FA3-4785-802A-BED8E4B5B66D}" srcOrd="0" destOrd="0" presId="urn:microsoft.com/office/officeart/2008/layout/CircularPictureCallout"/>
    <dgm:cxn modelId="{A946BE54-94E3-42EA-A67A-8D52420E6760}" type="presParOf" srcId="{6B55D7DB-D004-4411-8AB2-7AD478B7D958}" destId="{8EEDB6A0-11FA-46F5-852F-BDCE7BF0E490}" srcOrd="8" destOrd="0" presId="urn:microsoft.com/office/officeart/2008/layout/CircularPictureCallout"/>
    <dgm:cxn modelId="{96398F77-E653-4F35-9B01-106FC8B3AE0D}" type="presParOf" srcId="{8EEDB6A0-11FA-46F5-852F-BDCE7BF0E490}" destId="{DADE2134-25A8-4864-B641-133D20C1E03D}" srcOrd="0" destOrd="0" presId="urn:microsoft.com/office/officeart/2008/layout/CircularPictureCallout"/>
    <dgm:cxn modelId="{01664795-3CBC-4A1E-B9FF-EA41DD370E7E}" type="presParOf" srcId="{6B55D7DB-D004-4411-8AB2-7AD478B7D958}" destId="{836A6A21-5E3A-4B70-AAFB-8E73520FC5D1}" srcOrd="9" destOrd="0" presId="urn:microsoft.com/office/officeart/2008/layout/CircularPictureCallout"/>
    <dgm:cxn modelId="{CE89CAB9-1755-4E91-80F1-706BE4980FFC}" type="presParOf" srcId="{6B55D7DB-D004-4411-8AB2-7AD478B7D958}" destId="{7A6E67D4-188E-4356-BF3D-E6364B695703}" srcOrd="10" destOrd="0" presId="urn:microsoft.com/office/officeart/2008/layout/CircularPictureCallout"/>
    <dgm:cxn modelId="{DDCD5BDA-A6F2-4058-9EAB-A7EB46F136DB}" type="presParOf" srcId="{7A6E67D4-188E-4356-BF3D-E6364B695703}" destId="{AA80C22A-5494-46DA-B8E6-AF04ED0DAC55}" srcOrd="0" destOrd="0" presId="urn:microsoft.com/office/officeart/2008/layout/CircularPictureCallout"/>
  </dgm:cxnLst>
  <dgm:bg>
    <a:effectLst>
      <a:outerShdw blurRad="50800" dist="50800" dir="5400000" algn="ctr" rotWithShape="0">
        <a:srgbClr val="FF0000"/>
      </a:outerShdw>
    </a:effectLst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7D09B0-AAAE-440A-9F4B-C3BB28D27391}" type="doc">
      <dgm:prSet loTypeId="urn:microsoft.com/office/officeart/2011/layout/Radial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7253503-A5D3-4B1C-9B5D-88381845CDAF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Снабжение жизненно важных систем организма кислородом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11F3DDF-1C32-425C-AB91-98A2C34F0D1F}" type="parTrans" cxnId="{9096A8CD-5D53-48D7-B9FF-8BC85903EB99}">
      <dgm:prSet/>
      <dgm:spPr/>
      <dgm:t>
        <a:bodyPr/>
        <a:lstStyle/>
        <a:p>
          <a:endParaRPr lang="ru-RU"/>
        </a:p>
      </dgm:t>
    </dgm:pt>
    <dgm:pt modelId="{64858C64-54D7-4831-814D-C9282939FEFF}" type="sibTrans" cxnId="{9096A8CD-5D53-48D7-B9FF-8BC85903EB99}">
      <dgm:prSet/>
      <dgm:spPr/>
      <dgm:t>
        <a:bodyPr/>
        <a:lstStyle/>
        <a:p>
          <a:endParaRPr lang="ru-RU"/>
        </a:p>
      </dgm:t>
    </dgm:pt>
    <dgm:pt modelId="{1E2F0AFC-0827-433E-9C34-3D615B0480AB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Сердечно-сосудистая система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9077797B-6AED-4789-8B43-9E2C51481141}" type="parTrans" cxnId="{615FF24C-BDFE-41DF-BCD7-1D8F479AFC26}">
      <dgm:prSet/>
      <dgm:spPr/>
      <dgm:t>
        <a:bodyPr/>
        <a:lstStyle/>
        <a:p>
          <a:endParaRPr lang="ru-RU"/>
        </a:p>
      </dgm:t>
    </dgm:pt>
    <dgm:pt modelId="{86CB306A-FA70-4097-8B05-3AEB1844146D}" type="sibTrans" cxnId="{615FF24C-BDFE-41DF-BCD7-1D8F479AFC26}">
      <dgm:prSet/>
      <dgm:spPr/>
      <dgm:t>
        <a:bodyPr/>
        <a:lstStyle/>
        <a:p>
          <a:endParaRPr lang="ru-RU"/>
        </a:p>
      </dgm:t>
    </dgm:pt>
    <dgm:pt modelId="{D55A34DD-57A2-4ED8-84B7-04D77D4EC98E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Нервная система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791EA96B-D920-45E0-A746-F3892A22D136}" type="parTrans" cxnId="{60C5980F-9E9A-45BB-A489-09B508507535}">
      <dgm:prSet/>
      <dgm:spPr/>
      <dgm:t>
        <a:bodyPr/>
        <a:lstStyle/>
        <a:p>
          <a:endParaRPr lang="ru-RU"/>
        </a:p>
      </dgm:t>
    </dgm:pt>
    <dgm:pt modelId="{1E44ADD0-3B1B-4C21-865F-5269595C4416}" type="sibTrans" cxnId="{60C5980F-9E9A-45BB-A489-09B508507535}">
      <dgm:prSet/>
      <dgm:spPr/>
      <dgm:t>
        <a:bodyPr/>
        <a:lstStyle/>
        <a:p>
          <a:endParaRPr lang="ru-RU"/>
        </a:p>
      </dgm:t>
    </dgm:pt>
    <dgm:pt modelId="{D5A3851E-CEFA-4A6F-AEF5-A1008611D060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Органы внутренней секреции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7C933FF-BAB6-4647-A1F3-4655FAA0340F}" type="parTrans" cxnId="{877B785E-1BA7-448B-A6BF-B4F96E1F2D79}">
      <dgm:prSet/>
      <dgm:spPr/>
      <dgm:t>
        <a:bodyPr/>
        <a:lstStyle/>
        <a:p>
          <a:endParaRPr lang="ru-RU"/>
        </a:p>
      </dgm:t>
    </dgm:pt>
    <dgm:pt modelId="{7E34CCC5-2E8F-4D71-87E2-D977EECF568E}" type="sibTrans" cxnId="{877B785E-1BA7-448B-A6BF-B4F96E1F2D79}">
      <dgm:prSet/>
      <dgm:spPr/>
      <dgm:t>
        <a:bodyPr/>
        <a:lstStyle/>
        <a:p>
          <a:endParaRPr lang="ru-RU"/>
        </a:p>
      </dgm:t>
    </dgm:pt>
    <dgm:pt modelId="{9A41061B-1E1A-4ED0-A261-0A97B1A7849A}" type="pres">
      <dgm:prSet presAssocID="{407D09B0-AAAE-440A-9F4B-C3BB28D27391}" presName="Name0" presStyleCnt="0">
        <dgm:presLayoutVars>
          <dgm:chMax val="1"/>
          <dgm:chPref val="1"/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3C1E76D2-0259-4301-B196-768D80C4ACBF}" type="pres">
      <dgm:prSet presAssocID="{07253503-A5D3-4B1C-9B5D-88381845CDAF}" presName="Parent" presStyleLbl="node1" presStyleIdx="0" presStyleCnt="2">
        <dgm:presLayoutVars>
          <dgm:chMax val="4"/>
          <dgm:chPref val="3"/>
        </dgm:presLayoutVars>
      </dgm:prSet>
      <dgm:spPr/>
      <dgm:t>
        <a:bodyPr/>
        <a:lstStyle/>
        <a:p>
          <a:endParaRPr lang="ru-RU"/>
        </a:p>
      </dgm:t>
    </dgm:pt>
    <dgm:pt modelId="{BBCB49A3-B33E-4D9B-999C-C42AA22208D8}" type="pres">
      <dgm:prSet presAssocID="{1E2F0AFC-0827-433E-9C34-3D615B0480AB}" presName="Accent" presStyleLbl="node1" presStyleIdx="1" presStyleCnt="2"/>
      <dgm:spPr/>
    </dgm:pt>
    <dgm:pt modelId="{7352F0DA-96E2-4E1B-82F7-2175CB3EC403}" type="pres">
      <dgm:prSet presAssocID="{1E2F0AFC-0827-433E-9C34-3D615B0480AB}" presName="Image1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5000" b="-25000"/>
          </a:stretch>
        </a:blipFill>
      </dgm:spPr>
      <dgm:t>
        <a:bodyPr/>
        <a:lstStyle/>
        <a:p>
          <a:endParaRPr lang="ru-RU"/>
        </a:p>
      </dgm:t>
    </dgm:pt>
    <dgm:pt modelId="{BB6BD3D5-502C-4CD5-B177-FBF642FF8056}" type="pres">
      <dgm:prSet presAssocID="{1E2F0AFC-0827-433E-9C34-3D615B0480AB}" presName="Child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2F8D70-58B0-4B63-886D-DFE1A59FC873}" type="pres">
      <dgm:prSet presAssocID="{D55A34DD-57A2-4ED8-84B7-04D77D4EC98E}" presName="Image2" presStyleCnt="0"/>
      <dgm:spPr/>
    </dgm:pt>
    <dgm:pt modelId="{631B2B36-6384-4255-9A9D-208C4F4F7392}" type="pres">
      <dgm:prSet presAssocID="{D55A34DD-57A2-4ED8-84B7-04D77D4EC98E}" presName="Imag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7000" b="-17000"/>
          </a:stretch>
        </a:blipFill>
      </dgm:spPr>
      <dgm:t>
        <a:bodyPr/>
        <a:lstStyle/>
        <a:p>
          <a:endParaRPr lang="ru-RU"/>
        </a:p>
      </dgm:t>
    </dgm:pt>
    <dgm:pt modelId="{BD182D78-7900-49CA-BAAA-C6A1134A9AA4}" type="pres">
      <dgm:prSet presAssocID="{D55A34DD-57A2-4ED8-84B7-04D77D4EC98E}" presName="Child2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FFA8DA-040F-44E1-BA2C-86E511FFF557}" type="pres">
      <dgm:prSet presAssocID="{D5A3851E-CEFA-4A6F-AEF5-A1008611D060}" presName="Image3" presStyleCnt="0"/>
      <dgm:spPr/>
    </dgm:pt>
    <dgm:pt modelId="{8FF044D1-F9FA-443B-8299-C0D9D2F15A6E}" type="pres">
      <dgm:prSet presAssocID="{D5A3851E-CEFA-4A6F-AEF5-A1008611D060}" presName="Imag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ru-RU"/>
        </a:p>
      </dgm:t>
    </dgm:pt>
    <dgm:pt modelId="{E9B51300-3789-4034-AC05-687D885B426B}" type="pres">
      <dgm:prSet presAssocID="{D5A3851E-CEFA-4A6F-AEF5-A1008611D060}" presName="Child3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738011-9932-4AC4-90F1-AAEE161BECA8}" type="presOf" srcId="{D55A34DD-57A2-4ED8-84B7-04D77D4EC98E}" destId="{BD182D78-7900-49CA-BAAA-C6A1134A9AA4}" srcOrd="0" destOrd="0" presId="urn:microsoft.com/office/officeart/2011/layout/RadialPictureList"/>
    <dgm:cxn modelId="{F89ED2B0-AF7F-4957-A91C-63FDA33ACF49}" type="presOf" srcId="{D5A3851E-CEFA-4A6F-AEF5-A1008611D060}" destId="{E9B51300-3789-4034-AC05-687D885B426B}" srcOrd="0" destOrd="0" presId="urn:microsoft.com/office/officeart/2011/layout/RadialPictureList"/>
    <dgm:cxn modelId="{60C5980F-9E9A-45BB-A489-09B508507535}" srcId="{07253503-A5D3-4B1C-9B5D-88381845CDAF}" destId="{D55A34DD-57A2-4ED8-84B7-04D77D4EC98E}" srcOrd="1" destOrd="0" parTransId="{791EA96B-D920-45E0-A746-F3892A22D136}" sibTransId="{1E44ADD0-3B1B-4C21-865F-5269595C4416}"/>
    <dgm:cxn modelId="{877B785E-1BA7-448B-A6BF-B4F96E1F2D79}" srcId="{07253503-A5D3-4B1C-9B5D-88381845CDAF}" destId="{D5A3851E-CEFA-4A6F-AEF5-A1008611D060}" srcOrd="2" destOrd="0" parTransId="{E7C933FF-BAB6-4647-A1F3-4655FAA0340F}" sibTransId="{7E34CCC5-2E8F-4D71-87E2-D977EECF568E}"/>
    <dgm:cxn modelId="{A76F14A7-BAD9-4826-AB53-16B5D3EEAD02}" type="presOf" srcId="{407D09B0-AAAE-440A-9F4B-C3BB28D27391}" destId="{9A41061B-1E1A-4ED0-A261-0A97B1A7849A}" srcOrd="0" destOrd="0" presId="urn:microsoft.com/office/officeart/2011/layout/RadialPictureList"/>
    <dgm:cxn modelId="{9096A8CD-5D53-48D7-B9FF-8BC85903EB99}" srcId="{407D09B0-AAAE-440A-9F4B-C3BB28D27391}" destId="{07253503-A5D3-4B1C-9B5D-88381845CDAF}" srcOrd="0" destOrd="0" parTransId="{211F3DDF-1C32-425C-AB91-98A2C34F0D1F}" sibTransId="{64858C64-54D7-4831-814D-C9282939FEFF}"/>
    <dgm:cxn modelId="{8956067B-82E1-408B-A326-3CEA2AEAFE61}" type="presOf" srcId="{1E2F0AFC-0827-433E-9C34-3D615B0480AB}" destId="{BB6BD3D5-502C-4CD5-B177-FBF642FF8056}" srcOrd="0" destOrd="0" presId="urn:microsoft.com/office/officeart/2011/layout/RadialPictureList"/>
    <dgm:cxn modelId="{265096A7-60F1-45BE-9CB6-9DA891E179BE}" type="presOf" srcId="{07253503-A5D3-4B1C-9B5D-88381845CDAF}" destId="{3C1E76D2-0259-4301-B196-768D80C4ACBF}" srcOrd="0" destOrd="0" presId="urn:microsoft.com/office/officeart/2011/layout/RadialPictureList"/>
    <dgm:cxn modelId="{615FF24C-BDFE-41DF-BCD7-1D8F479AFC26}" srcId="{07253503-A5D3-4B1C-9B5D-88381845CDAF}" destId="{1E2F0AFC-0827-433E-9C34-3D615B0480AB}" srcOrd="0" destOrd="0" parTransId="{9077797B-6AED-4789-8B43-9E2C51481141}" sibTransId="{86CB306A-FA70-4097-8B05-3AEB1844146D}"/>
    <dgm:cxn modelId="{DE7F65F5-52B2-45A7-AEFE-39725F7645A6}" type="presParOf" srcId="{9A41061B-1E1A-4ED0-A261-0A97B1A7849A}" destId="{3C1E76D2-0259-4301-B196-768D80C4ACBF}" srcOrd="0" destOrd="0" presId="urn:microsoft.com/office/officeart/2011/layout/RadialPictureList"/>
    <dgm:cxn modelId="{B5208246-A536-4BAD-B6B4-684821C740ED}" type="presParOf" srcId="{9A41061B-1E1A-4ED0-A261-0A97B1A7849A}" destId="{BBCB49A3-B33E-4D9B-999C-C42AA22208D8}" srcOrd="1" destOrd="0" presId="urn:microsoft.com/office/officeart/2011/layout/RadialPictureList"/>
    <dgm:cxn modelId="{0CDA52E7-C92C-470A-9A8B-7AD853C56069}" type="presParOf" srcId="{9A41061B-1E1A-4ED0-A261-0A97B1A7849A}" destId="{7352F0DA-96E2-4E1B-82F7-2175CB3EC403}" srcOrd="2" destOrd="0" presId="urn:microsoft.com/office/officeart/2011/layout/RadialPictureList"/>
    <dgm:cxn modelId="{4C92A23D-7BF1-413F-9D0F-36B06BE9F82A}" type="presParOf" srcId="{9A41061B-1E1A-4ED0-A261-0A97B1A7849A}" destId="{BB6BD3D5-502C-4CD5-B177-FBF642FF8056}" srcOrd="3" destOrd="0" presId="urn:microsoft.com/office/officeart/2011/layout/RadialPictureList"/>
    <dgm:cxn modelId="{6CDCCE73-D647-464F-B68E-AD5CFB575A10}" type="presParOf" srcId="{9A41061B-1E1A-4ED0-A261-0A97B1A7849A}" destId="{DE2F8D70-58B0-4B63-886D-DFE1A59FC873}" srcOrd="4" destOrd="0" presId="urn:microsoft.com/office/officeart/2011/layout/RadialPictureList"/>
    <dgm:cxn modelId="{6FF0B187-720A-4B2C-9788-466CA55FB134}" type="presParOf" srcId="{DE2F8D70-58B0-4B63-886D-DFE1A59FC873}" destId="{631B2B36-6384-4255-9A9D-208C4F4F7392}" srcOrd="0" destOrd="0" presId="urn:microsoft.com/office/officeart/2011/layout/RadialPictureList"/>
    <dgm:cxn modelId="{A7B666D5-957D-4E06-B248-FA7C90E86383}" type="presParOf" srcId="{9A41061B-1E1A-4ED0-A261-0A97B1A7849A}" destId="{BD182D78-7900-49CA-BAAA-C6A1134A9AA4}" srcOrd="5" destOrd="0" presId="urn:microsoft.com/office/officeart/2011/layout/RadialPictureList"/>
    <dgm:cxn modelId="{76EB7590-14BC-40EC-B8EA-2932F457AC13}" type="presParOf" srcId="{9A41061B-1E1A-4ED0-A261-0A97B1A7849A}" destId="{C9FFA8DA-040F-44E1-BA2C-86E511FFF557}" srcOrd="6" destOrd="0" presId="urn:microsoft.com/office/officeart/2011/layout/RadialPictureList"/>
    <dgm:cxn modelId="{EEF62F11-7A58-4290-87DA-9096A9A32FC5}" type="presParOf" srcId="{C9FFA8DA-040F-44E1-BA2C-86E511FFF557}" destId="{8FF044D1-F9FA-443B-8299-C0D9D2F15A6E}" srcOrd="0" destOrd="0" presId="urn:microsoft.com/office/officeart/2011/layout/RadialPictureList"/>
    <dgm:cxn modelId="{89FA1C33-C42C-497A-9D82-34CA877C93DC}" type="presParOf" srcId="{9A41061B-1E1A-4ED0-A261-0A97B1A7849A}" destId="{E9B51300-3789-4034-AC05-687D885B426B}" srcOrd="7" destOrd="0" presId="urn:microsoft.com/office/officeart/2011/layout/RadialPicture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B20B35-8686-4B78-8874-93B3362B455F}" type="doc">
      <dgm:prSet loTypeId="urn:microsoft.com/office/officeart/2005/8/layout/hierarchy4" loCatId="hierarchy" qsTypeId="urn:microsoft.com/office/officeart/2005/8/quickstyle/3d2" qsCatId="3D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303E140A-CFB2-4E63-A907-BD58B1D307CB}">
      <dgm:prSet/>
      <dgm:spPr/>
      <dgm:t>
        <a:bodyPr/>
        <a:lstStyle/>
        <a:p>
          <a:pPr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Анализ литературных данных позволяет сделать заключение о значимой роли метеофакторов на вегетативную и сердечно сосудистую системы  человека.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752F0458-92AA-498D-A42B-FD315C12058A}" type="parTrans" cxnId="{E35550FC-B940-4E6C-A106-F22A56328C7F}">
      <dgm:prSet/>
      <dgm:spPr/>
      <dgm:t>
        <a:bodyPr/>
        <a:lstStyle/>
        <a:p>
          <a:endParaRPr lang="ru-RU"/>
        </a:p>
      </dgm:t>
    </dgm:pt>
    <dgm:pt modelId="{05FAC2DA-3001-45CE-9B91-0E17572237F9}" type="sibTrans" cxnId="{E35550FC-B940-4E6C-A106-F22A56328C7F}">
      <dgm:prSet/>
      <dgm:spPr/>
      <dgm:t>
        <a:bodyPr/>
        <a:lstStyle/>
        <a:p>
          <a:endParaRPr lang="ru-RU"/>
        </a:p>
      </dgm:t>
    </dgm:pt>
    <dgm:pt modelId="{28416403-7CD7-48A9-B8A9-316DFCE5DB05}">
      <dgm:prSet/>
      <dgm:spPr/>
      <dgm:t>
        <a:bodyPr/>
        <a:lstStyle/>
        <a:p>
          <a:pPr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Адаптация организма к метеофакторам носит характер стресса.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39D7F15-4887-418A-9B63-CEFDC96C1168}" type="parTrans" cxnId="{E57440DE-9AF3-402A-A463-A1810A5A2158}">
      <dgm:prSet/>
      <dgm:spPr/>
      <dgm:t>
        <a:bodyPr/>
        <a:lstStyle/>
        <a:p>
          <a:endParaRPr lang="ru-RU"/>
        </a:p>
      </dgm:t>
    </dgm:pt>
    <dgm:pt modelId="{27A36252-3526-4644-9BEF-C51A1A1B5DB6}" type="sibTrans" cxnId="{E57440DE-9AF3-402A-A463-A1810A5A2158}">
      <dgm:prSet/>
      <dgm:spPr/>
      <dgm:t>
        <a:bodyPr/>
        <a:lstStyle/>
        <a:p>
          <a:endParaRPr lang="ru-RU"/>
        </a:p>
      </dgm:t>
    </dgm:pt>
    <dgm:pt modelId="{2DC770BF-F95B-4FCA-B72B-AFCF066E79E5}">
      <dgm:prSet/>
      <dgm:spPr/>
      <dgm:t>
        <a:bodyPr/>
        <a:lstStyle/>
        <a:p>
          <a:pPr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На состоянии вегетативных процессов и функционирование ССС существенно влияют температурные факторы окружающей среды и возмущение геомагнитного поля, известные под общим названием абиотические агенты-стрессоры.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11B990D-39FB-4FFE-926B-D73173A53953}" type="parTrans" cxnId="{55860003-D481-42F2-8D4B-2220F085B8EA}">
      <dgm:prSet/>
      <dgm:spPr/>
      <dgm:t>
        <a:bodyPr/>
        <a:lstStyle/>
        <a:p>
          <a:endParaRPr lang="ru-RU"/>
        </a:p>
      </dgm:t>
    </dgm:pt>
    <dgm:pt modelId="{F9AFC4B4-E9D9-4A75-AF51-024C7E27C20D}" type="sibTrans" cxnId="{55860003-D481-42F2-8D4B-2220F085B8EA}">
      <dgm:prSet/>
      <dgm:spPr/>
      <dgm:t>
        <a:bodyPr/>
        <a:lstStyle/>
        <a:p>
          <a:endParaRPr lang="ru-RU"/>
        </a:p>
      </dgm:t>
    </dgm:pt>
    <dgm:pt modelId="{AA9F7218-CECE-4CDC-8F2C-BE1330D78AC6}" type="pres">
      <dgm:prSet presAssocID="{14B20B35-8686-4B78-8874-93B3362B455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39E2E3A-9749-493A-8AAE-3F9DF6D8277F}" type="pres">
      <dgm:prSet presAssocID="{303E140A-CFB2-4E63-A907-BD58B1D307CB}" presName="vertOne" presStyleCnt="0"/>
      <dgm:spPr/>
    </dgm:pt>
    <dgm:pt modelId="{6B183F12-23BB-4943-8EF0-3096F76C5E27}" type="pres">
      <dgm:prSet presAssocID="{303E140A-CFB2-4E63-A907-BD58B1D307CB}" presName="txOne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FF914C-ECF1-4849-B0AD-7492BC8F3477}" type="pres">
      <dgm:prSet presAssocID="{303E140A-CFB2-4E63-A907-BD58B1D307CB}" presName="horzOne" presStyleCnt="0"/>
      <dgm:spPr/>
    </dgm:pt>
    <dgm:pt modelId="{6841D622-5F0F-4843-9DFE-5363A2896799}" type="pres">
      <dgm:prSet presAssocID="{05FAC2DA-3001-45CE-9B91-0E17572237F9}" presName="sibSpaceOne" presStyleCnt="0"/>
      <dgm:spPr/>
    </dgm:pt>
    <dgm:pt modelId="{438EE7B9-DF00-403C-A9CE-D5740995528B}" type="pres">
      <dgm:prSet presAssocID="{28416403-7CD7-48A9-B8A9-316DFCE5DB05}" presName="vertOne" presStyleCnt="0"/>
      <dgm:spPr/>
    </dgm:pt>
    <dgm:pt modelId="{8FA2DBAD-CE68-4E02-A06B-75133CBB8B33}" type="pres">
      <dgm:prSet presAssocID="{28416403-7CD7-48A9-B8A9-316DFCE5DB05}" presName="txOne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25F8305-E135-4C76-8E25-65D6BA30FDB8}" type="pres">
      <dgm:prSet presAssocID="{28416403-7CD7-48A9-B8A9-316DFCE5DB05}" presName="horzOne" presStyleCnt="0"/>
      <dgm:spPr/>
    </dgm:pt>
    <dgm:pt modelId="{F1FBA710-9CC2-43D3-8A09-FB9EFE1A93DB}" type="pres">
      <dgm:prSet presAssocID="{27A36252-3526-4644-9BEF-C51A1A1B5DB6}" presName="sibSpaceOne" presStyleCnt="0"/>
      <dgm:spPr/>
    </dgm:pt>
    <dgm:pt modelId="{75160F94-F571-409D-96B1-F20B3E7DF47C}" type="pres">
      <dgm:prSet presAssocID="{2DC770BF-F95B-4FCA-B72B-AFCF066E79E5}" presName="vertOne" presStyleCnt="0"/>
      <dgm:spPr/>
    </dgm:pt>
    <dgm:pt modelId="{C3D32C3B-7576-458D-99A7-BB02E97E5731}" type="pres">
      <dgm:prSet presAssocID="{2DC770BF-F95B-4FCA-B72B-AFCF066E79E5}" presName="txOne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02644D-AE24-4B94-AD3C-54AAE7033EB7}" type="pres">
      <dgm:prSet presAssocID="{2DC770BF-F95B-4FCA-B72B-AFCF066E79E5}" presName="horzOne" presStyleCnt="0"/>
      <dgm:spPr/>
    </dgm:pt>
  </dgm:ptLst>
  <dgm:cxnLst>
    <dgm:cxn modelId="{E35550FC-B940-4E6C-A106-F22A56328C7F}" srcId="{14B20B35-8686-4B78-8874-93B3362B455F}" destId="{303E140A-CFB2-4E63-A907-BD58B1D307CB}" srcOrd="0" destOrd="0" parTransId="{752F0458-92AA-498D-A42B-FD315C12058A}" sibTransId="{05FAC2DA-3001-45CE-9B91-0E17572237F9}"/>
    <dgm:cxn modelId="{E57440DE-9AF3-402A-A463-A1810A5A2158}" srcId="{14B20B35-8686-4B78-8874-93B3362B455F}" destId="{28416403-7CD7-48A9-B8A9-316DFCE5DB05}" srcOrd="1" destOrd="0" parTransId="{139D7F15-4887-418A-9B63-CEFDC96C1168}" sibTransId="{27A36252-3526-4644-9BEF-C51A1A1B5DB6}"/>
    <dgm:cxn modelId="{0C02B2BE-7F6F-42AC-B0E4-F6C2A7B08AD7}" type="presOf" srcId="{28416403-7CD7-48A9-B8A9-316DFCE5DB05}" destId="{8FA2DBAD-CE68-4E02-A06B-75133CBB8B33}" srcOrd="0" destOrd="0" presId="urn:microsoft.com/office/officeart/2005/8/layout/hierarchy4"/>
    <dgm:cxn modelId="{55860003-D481-42F2-8D4B-2220F085B8EA}" srcId="{14B20B35-8686-4B78-8874-93B3362B455F}" destId="{2DC770BF-F95B-4FCA-B72B-AFCF066E79E5}" srcOrd="2" destOrd="0" parTransId="{F11B990D-39FB-4FFE-926B-D73173A53953}" sibTransId="{F9AFC4B4-E9D9-4A75-AF51-024C7E27C20D}"/>
    <dgm:cxn modelId="{0907271D-4E16-4639-A929-4638A9DA12FC}" type="presOf" srcId="{303E140A-CFB2-4E63-A907-BD58B1D307CB}" destId="{6B183F12-23BB-4943-8EF0-3096F76C5E27}" srcOrd="0" destOrd="0" presId="urn:microsoft.com/office/officeart/2005/8/layout/hierarchy4"/>
    <dgm:cxn modelId="{15C51BDB-D5FE-4942-AFC3-163530D7F675}" type="presOf" srcId="{14B20B35-8686-4B78-8874-93B3362B455F}" destId="{AA9F7218-CECE-4CDC-8F2C-BE1330D78AC6}" srcOrd="0" destOrd="0" presId="urn:microsoft.com/office/officeart/2005/8/layout/hierarchy4"/>
    <dgm:cxn modelId="{1AD5375A-EC1D-4A8F-936D-8186DFCA4D85}" type="presOf" srcId="{2DC770BF-F95B-4FCA-B72B-AFCF066E79E5}" destId="{C3D32C3B-7576-458D-99A7-BB02E97E5731}" srcOrd="0" destOrd="0" presId="urn:microsoft.com/office/officeart/2005/8/layout/hierarchy4"/>
    <dgm:cxn modelId="{A832D51F-CE92-47F7-A707-E50B0667DAF3}" type="presParOf" srcId="{AA9F7218-CECE-4CDC-8F2C-BE1330D78AC6}" destId="{439E2E3A-9749-493A-8AAE-3F9DF6D8277F}" srcOrd="0" destOrd="0" presId="urn:microsoft.com/office/officeart/2005/8/layout/hierarchy4"/>
    <dgm:cxn modelId="{2C38BE57-3ADA-4DD1-9EC9-7E5289A72EE7}" type="presParOf" srcId="{439E2E3A-9749-493A-8AAE-3F9DF6D8277F}" destId="{6B183F12-23BB-4943-8EF0-3096F76C5E27}" srcOrd="0" destOrd="0" presId="urn:microsoft.com/office/officeart/2005/8/layout/hierarchy4"/>
    <dgm:cxn modelId="{DCC88B8B-AD93-4A23-9A7A-8D9540C03EE1}" type="presParOf" srcId="{439E2E3A-9749-493A-8AAE-3F9DF6D8277F}" destId="{30FF914C-ECF1-4849-B0AD-7492BC8F3477}" srcOrd="1" destOrd="0" presId="urn:microsoft.com/office/officeart/2005/8/layout/hierarchy4"/>
    <dgm:cxn modelId="{895302B9-C010-4721-AD63-DC37B6363042}" type="presParOf" srcId="{AA9F7218-CECE-4CDC-8F2C-BE1330D78AC6}" destId="{6841D622-5F0F-4843-9DFE-5363A2896799}" srcOrd="1" destOrd="0" presId="urn:microsoft.com/office/officeart/2005/8/layout/hierarchy4"/>
    <dgm:cxn modelId="{6FC72896-ACAA-4356-AB7D-00DECE13510D}" type="presParOf" srcId="{AA9F7218-CECE-4CDC-8F2C-BE1330D78AC6}" destId="{438EE7B9-DF00-403C-A9CE-D5740995528B}" srcOrd="2" destOrd="0" presId="urn:microsoft.com/office/officeart/2005/8/layout/hierarchy4"/>
    <dgm:cxn modelId="{5E731F45-6D92-4D08-9FEF-0D7670CEA287}" type="presParOf" srcId="{438EE7B9-DF00-403C-A9CE-D5740995528B}" destId="{8FA2DBAD-CE68-4E02-A06B-75133CBB8B33}" srcOrd="0" destOrd="0" presId="urn:microsoft.com/office/officeart/2005/8/layout/hierarchy4"/>
    <dgm:cxn modelId="{BC9F1A71-CCFA-49D9-BB5A-04797A528C1C}" type="presParOf" srcId="{438EE7B9-DF00-403C-A9CE-D5740995528B}" destId="{D25F8305-E135-4C76-8E25-65D6BA30FDB8}" srcOrd="1" destOrd="0" presId="urn:microsoft.com/office/officeart/2005/8/layout/hierarchy4"/>
    <dgm:cxn modelId="{1248BA45-135B-4ED5-B349-76B83E83427E}" type="presParOf" srcId="{AA9F7218-CECE-4CDC-8F2C-BE1330D78AC6}" destId="{F1FBA710-9CC2-43D3-8A09-FB9EFE1A93DB}" srcOrd="3" destOrd="0" presId="urn:microsoft.com/office/officeart/2005/8/layout/hierarchy4"/>
    <dgm:cxn modelId="{6FDD35E2-9E8F-4782-A6D1-7713E93B0D69}" type="presParOf" srcId="{AA9F7218-CECE-4CDC-8F2C-BE1330D78AC6}" destId="{75160F94-F571-409D-96B1-F20B3E7DF47C}" srcOrd="4" destOrd="0" presId="urn:microsoft.com/office/officeart/2005/8/layout/hierarchy4"/>
    <dgm:cxn modelId="{B6AB4D77-7EDB-48A4-A483-AA152ED75889}" type="presParOf" srcId="{75160F94-F571-409D-96B1-F20B3E7DF47C}" destId="{C3D32C3B-7576-458D-99A7-BB02E97E5731}" srcOrd="0" destOrd="0" presId="urn:microsoft.com/office/officeart/2005/8/layout/hierarchy4"/>
    <dgm:cxn modelId="{8FD60071-269F-4E6D-9DDB-A7D77BEAB2D6}" type="presParOf" srcId="{75160F94-F571-409D-96B1-F20B3E7DF47C}" destId="{D802644D-AE24-4B94-AD3C-54AAE7033EB7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6A6A21-5E3A-4B70-AAFB-8E73520FC5D1}">
      <dsp:nvSpPr>
        <dsp:cNvPr id="0" name=""/>
        <dsp:cNvSpPr/>
      </dsp:nvSpPr>
      <dsp:spPr>
        <a:xfrm>
          <a:off x="1394755" y="2696653"/>
          <a:ext cx="2800431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4FC6B2-C9FF-4314-ADC7-0F6DE7E36A9F}">
      <dsp:nvSpPr>
        <dsp:cNvPr id="0" name=""/>
        <dsp:cNvSpPr/>
      </dsp:nvSpPr>
      <dsp:spPr>
        <a:xfrm>
          <a:off x="1394755" y="1720406"/>
          <a:ext cx="239877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56E7B5-72AB-4A95-806B-3D23C06A947A}">
      <dsp:nvSpPr>
        <dsp:cNvPr id="0" name=""/>
        <dsp:cNvSpPr/>
      </dsp:nvSpPr>
      <dsp:spPr>
        <a:xfrm>
          <a:off x="1394755" y="744160"/>
          <a:ext cx="2800431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7513BF-3666-4FB1-9B85-EE7A7AA42A52}">
      <dsp:nvSpPr>
        <dsp:cNvPr id="0" name=""/>
        <dsp:cNvSpPr/>
      </dsp:nvSpPr>
      <dsp:spPr>
        <a:xfrm>
          <a:off x="0" y="368306"/>
          <a:ext cx="2789274" cy="278927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30D457-606C-428D-8BD3-C3ACFFD18224}">
      <dsp:nvSpPr>
        <dsp:cNvPr id="0" name=""/>
        <dsp:cNvSpPr/>
      </dsp:nvSpPr>
      <dsp:spPr>
        <a:xfrm>
          <a:off x="502187" y="1806874"/>
          <a:ext cx="1785135" cy="92046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/>
        </a:p>
      </dsp:txBody>
      <dsp:txXfrm>
        <a:off x="502187" y="1806874"/>
        <a:ext cx="1785135" cy="920460"/>
      </dsp:txXfrm>
    </dsp:sp>
    <dsp:sp modelId="{F8C6AF3D-CA3F-4401-8F8D-EDE74745A5E9}">
      <dsp:nvSpPr>
        <dsp:cNvPr id="0" name=""/>
        <dsp:cNvSpPr/>
      </dsp:nvSpPr>
      <dsp:spPr>
        <a:xfrm>
          <a:off x="3776795" y="325769"/>
          <a:ext cx="836782" cy="836782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DEAD55-85E5-4C74-9500-A86CC36F04FD}">
      <dsp:nvSpPr>
        <dsp:cNvPr id="0" name=""/>
        <dsp:cNvSpPr/>
      </dsp:nvSpPr>
      <dsp:spPr>
        <a:xfrm>
          <a:off x="4613577" y="325769"/>
          <a:ext cx="964853" cy="8367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0" rIns="5334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Геомагнитный фон </a:t>
          </a:r>
          <a:endParaRPr lang="ru-RU" sz="1400" kern="1200" dirty="0"/>
        </a:p>
      </dsp:txBody>
      <dsp:txXfrm>
        <a:off x="4613577" y="325769"/>
        <a:ext cx="964853" cy="836782"/>
      </dsp:txXfrm>
    </dsp:sp>
    <dsp:sp modelId="{5C4AF94C-4F66-45BD-A2FD-83A123AEA872}">
      <dsp:nvSpPr>
        <dsp:cNvPr id="0" name=""/>
        <dsp:cNvSpPr/>
      </dsp:nvSpPr>
      <dsp:spPr>
        <a:xfrm>
          <a:off x="3375139" y="1302015"/>
          <a:ext cx="836782" cy="836782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EB9EF3-1FA3-4785-802A-BED8E4B5B66D}">
      <dsp:nvSpPr>
        <dsp:cNvPr id="0" name=""/>
        <dsp:cNvSpPr/>
      </dsp:nvSpPr>
      <dsp:spPr>
        <a:xfrm>
          <a:off x="4211922" y="1302015"/>
          <a:ext cx="1364808" cy="8367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0" rIns="5334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Атмосферное давление </a:t>
          </a:r>
          <a:endParaRPr lang="ru-RU" sz="1400" kern="1200" dirty="0"/>
        </a:p>
      </dsp:txBody>
      <dsp:txXfrm>
        <a:off x="4211922" y="1302015"/>
        <a:ext cx="1364808" cy="836782"/>
      </dsp:txXfrm>
    </dsp:sp>
    <dsp:sp modelId="{DADE2134-25A8-4864-B641-133D20C1E03D}">
      <dsp:nvSpPr>
        <dsp:cNvPr id="0" name=""/>
        <dsp:cNvSpPr/>
      </dsp:nvSpPr>
      <dsp:spPr>
        <a:xfrm>
          <a:off x="3776795" y="2278261"/>
          <a:ext cx="836782" cy="836782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80C22A-5494-46DA-B8E6-AF04ED0DAC55}">
      <dsp:nvSpPr>
        <dsp:cNvPr id="0" name=""/>
        <dsp:cNvSpPr/>
      </dsp:nvSpPr>
      <dsp:spPr>
        <a:xfrm>
          <a:off x="4613577" y="2278261"/>
          <a:ext cx="964811" cy="8367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0" rIns="5334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Температура </a:t>
          </a:r>
          <a:endParaRPr lang="ru-RU" sz="1400" kern="1200" dirty="0"/>
        </a:p>
      </dsp:txBody>
      <dsp:txXfrm>
        <a:off x="4613577" y="2278261"/>
        <a:ext cx="964811" cy="8367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1E76D2-0259-4301-B196-768D80C4ACBF}">
      <dsp:nvSpPr>
        <dsp:cNvPr id="0" name=""/>
        <dsp:cNvSpPr/>
      </dsp:nvSpPr>
      <dsp:spPr>
        <a:xfrm>
          <a:off x="1337932" y="1248044"/>
          <a:ext cx="2244576" cy="22446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Снабжение жизненно важных систем организма кислородом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66643" y="1576771"/>
        <a:ext cx="1587154" cy="1587233"/>
      </dsp:txXfrm>
    </dsp:sp>
    <dsp:sp modelId="{BBCB49A3-B33E-4D9B-999C-C42AA22208D8}">
      <dsp:nvSpPr>
        <dsp:cNvPr id="0" name=""/>
        <dsp:cNvSpPr/>
      </dsp:nvSpPr>
      <dsp:spPr>
        <a:xfrm>
          <a:off x="180436" y="0"/>
          <a:ext cx="4524696" cy="4716721"/>
        </a:xfrm>
        <a:prstGeom prst="blockArc">
          <a:avLst>
            <a:gd name="adj1" fmla="val 17527788"/>
            <a:gd name="adj2" fmla="val 4119114"/>
            <a:gd name="adj3" fmla="val 575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52F0DA-96E2-4E1B-82F7-2175CB3EC403}">
      <dsp:nvSpPr>
        <dsp:cNvPr id="0" name=""/>
        <dsp:cNvSpPr/>
      </dsp:nvSpPr>
      <dsp:spPr>
        <a:xfrm>
          <a:off x="3512093" y="397619"/>
          <a:ext cx="1202427" cy="120276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6BD3D5-502C-4CD5-B177-FBF642FF8056}">
      <dsp:nvSpPr>
        <dsp:cNvPr id="0" name=""/>
        <dsp:cNvSpPr/>
      </dsp:nvSpPr>
      <dsp:spPr>
        <a:xfrm>
          <a:off x="4805726" y="416958"/>
          <a:ext cx="1609496" cy="11640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Сердечно-сосудистая система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05726" y="416958"/>
        <a:ext cx="1609496" cy="1164086"/>
      </dsp:txXfrm>
    </dsp:sp>
    <dsp:sp modelId="{631B2B36-6384-4255-9A9D-208C4F4F7392}">
      <dsp:nvSpPr>
        <dsp:cNvPr id="0" name=""/>
        <dsp:cNvSpPr/>
      </dsp:nvSpPr>
      <dsp:spPr>
        <a:xfrm>
          <a:off x="3976835" y="1765940"/>
          <a:ext cx="1202427" cy="1202763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182D78-7900-49CA-BAAA-C6A1134A9AA4}">
      <dsp:nvSpPr>
        <dsp:cNvPr id="0" name=""/>
        <dsp:cNvSpPr/>
      </dsp:nvSpPr>
      <dsp:spPr>
        <a:xfrm>
          <a:off x="5277174" y="1782920"/>
          <a:ext cx="1609496" cy="11640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Нервная система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277174" y="1782920"/>
        <a:ext cx="1609496" cy="1164086"/>
      </dsp:txXfrm>
    </dsp:sp>
    <dsp:sp modelId="{8FF044D1-F9FA-443B-8299-C0D9D2F15A6E}">
      <dsp:nvSpPr>
        <dsp:cNvPr id="0" name=""/>
        <dsp:cNvSpPr/>
      </dsp:nvSpPr>
      <dsp:spPr>
        <a:xfrm>
          <a:off x="3512093" y="3153599"/>
          <a:ext cx="1202427" cy="1202763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B51300-3789-4034-AC05-687D885B426B}">
      <dsp:nvSpPr>
        <dsp:cNvPr id="0" name=""/>
        <dsp:cNvSpPr/>
      </dsp:nvSpPr>
      <dsp:spPr>
        <a:xfrm>
          <a:off x="4805726" y="3178126"/>
          <a:ext cx="1609496" cy="11640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Органы внутренней секреции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05726" y="3178126"/>
        <a:ext cx="1609496" cy="11640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183F12-23BB-4943-8EF0-3096F76C5E27}">
      <dsp:nvSpPr>
        <dsp:cNvPr id="0" name=""/>
        <dsp:cNvSpPr/>
      </dsp:nvSpPr>
      <dsp:spPr>
        <a:xfrm>
          <a:off x="6768" y="0"/>
          <a:ext cx="2736949" cy="37487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Анализ литературных данных позволяет сделать заключение о значимой роли метеофакторов на вегетативную и сердечно сосудистую системы  человека.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6930" y="80162"/>
        <a:ext cx="2576625" cy="3588395"/>
      </dsp:txXfrm>
    </dsp:sp>
    <dsp:sp modelId="{8FA2DBAD-CE68-4E02-A06B-75133CBB8B33}">
      <dsp:nvSpPr>
        <dsp:cNvPr id="0" name=""/>
        <dsp:cNvSpPr/>
      </dsp:nvSpPr>
      <dsp:spPr>
        <a:xfrm>
          <a:off x="3203525" y="0"/>
          <a:ext cx="2736949" cy="37487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Адаптация организма к метеофакторам носит характер стресса.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83687" y="80162"/>
        <a:ext cx="2576625" cy="3588395"/>
      </dsp:txXfrm>
    </dsp:sp>
    <dsp:sp modelId="{C3D32C3B-7576-458D-99A7-BB02E97E5731}">
      <dsp:nvSpPr>
        <dsp:cNvPr id="0" name=""/>
        <dsp:cNvSpPr/>
      </dsp:nvSpPr>
      <dsp:spPr>
        <a:xfrm>
          <a:off x="6400282" y="0"/>
          <a:ext cx="2736949" cy="37487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На состоянии вегетативных процессов и функционирование ССС существенно влияют температурные факторы окружающей среды и возмущение геомагнитного поля, известные под общим названием абиотические агенты-стрессоры.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80444" y="80162"/>
        <a:ext cx="2576625" cy="35883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Радиальный список рисунков"/>
  <dgm:desc val="Служит для отображения связей с центральной идеей. Фигура уровня 1 содержит текст, а все фигуры уровня 2 содержат рисунок с соответствующим текстом. Ограничен четырьмя рисунками уровня 2.  Неиспользуемые рисунки не отображаются, но остаются доступными при смене макета. Рекомендуется использовать текст уровня 2 небольшого объема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83B0B-2F49-4F57-9419-07ADCE49DA11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5C7F40-D12B-4A5A-B406-CE5A0FA89B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3476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Data" Target="../diagrams/data1.xml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microsoft.com/office/2007/relationships/diagramDrawing" Target="../diagrams/drawing2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1461993426"/>
              </p:ext>
            </p:extLst>
          </p:nvPr>
        </p:nvGraphicFramePr>
        <p:xfrm>
          <a:off x="2491563" y="159488"/>
          <a:ext cx="5578549" cy="34408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Стрелка влево 5"/>
          <p:cNvSpPr/>
          <p:nvPr/>
        </p:nvSpPr>
        <p:spPr>
          <a:xfrm>
            <a:off x="7113181" y="1148316"/>
            <a:ext cx="1297172" cy="21265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лево 6"/>
          <p:cNvSpPr/>
          <p:nvPr/>
        </p:nvSpPr>
        <p:spPr>
          <a:xfrm>
            <a:off x="6719776" y="2078666"/>
            <a:ext cx="1148317" cy="1594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>
            <a:off x="7113181" y="3030278"/>
            <a:ext cx="1095153" cy="21265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гнутая влево стрелка 8"/>
          <p:cNvSpPr/>
          <p:nvPr/>
        </p:nvSpPr>
        <p:spPr>
          <a:xfrm>
            <a:off x="435935" y="1360967"/>
            <a:ext cx="1765005" cy="312597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b" anchorCtr="1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н</a:t>
            </a:r>
            <a:r>
              <a:rPr lang="ru-RU" dirty="0" smtClean="0">
                <a:solidFill>
                  <a:schemeClr val="tx1"/>
                </a:solidFill>
              </a:rPr>
              <a:t>ервный импульс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76206" y="3880884"/>
            <a:ext cx="2699832" cy="1830018"/>
          </a:xfrm>
          <a:prstGeom prst="rect">
            <a:avLst/>
          </a:prstGeom>
        </p:spPr>
      </p:pic>
      <p:pic>
        <p:nvPicPr>
          <p:cNvPr id="1027" name="Picture 3" descr="C:\Users\Антон\Desktop\сердце и стресс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6884" y="3795104"/>
            <a:ext cx="2659691" cy="2086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Стрелка вправо 15"/>
          <p:cNvSpPr/>
          <p:nvPr/>
        </p:nvSpPr>
        <p:spPr>
          <a:xfrm>
            <a:off x="2785730" y="4157331"/>
            <a:ext cx="4327451" cy="3296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Адреналин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4569969" y="4603898"/>
            <a:ext cx="2819659" cy="3402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Норадреналин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569841" y="297712"/>
            <a:ext cx="318977" cy="33811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ru-RU" sz="1400" dirty="0" smtClean="0"/>
              <a:t>Внешняя среда </a:t>
            </a:r>
            <a:endParaRPr lang="ru-RU" sz="1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76206" y="0"/>
            <a:ext cx="4035425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1726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2693828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559837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Функционирование </a:t>
            </a:r>
            <a:r>
              <a:rPr lang="ru-RU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сердечно-сосудистой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 системы в условиях гипоксии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7777"/>
            <a:ext cx="5752214" cy="4338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8232" y="2147777"/>
            <a:ext cx="5475768" cy="4338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1459931069"/>
              </p:ext>
            </p:extLst>
          </p:nvPr>
        </p:nvGraphicFramePr>
        <p:xfrm>
          <a:off x="2474319" y="818706"/>
          <a:ext cx="7067107" cy="4716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Выноска со стрелкой вправо 3"/>
          <p:cNvSpPr/>
          <p:nvPr/>
        </p:nvSpPr>
        <p:spPr>
          <a:xfrm>
            <a:off x="281763" y="2601536"/>
            <a:ext cx="2169041" cy="1435396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Уменьшение парциального напряжения кислорода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81763" y="818706"/>
            <a:ext cx="1669312" cy="1584251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Снижение атмосферного давления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-2520000">
            <a:off x="5683341" y="1895877"/>
            <a:ext cx="278478" cy="2445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6150635" y="2886740"/>
            <a:ext cx="280509" cy="2711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2640000">
            <a:off x="5805450" y="3884480"/>
            <a:ext cx="302728" cy="2445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 со стрелкой вправо 8"/>
          <p:cNvSpPr/>
          <p:nvPr/>
        </p:nvSpPr>
        <p:spPr>
          <a:xfrm>
            <a:off x="2700670" y="2883140"/>
            <a:ext cx="1137684" cy="1123614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Возрастание ЧСС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520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9237" cy="701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4769" y="550604"/>
            <a:ext cx="77792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IV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этап </a:t>
            </a: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миокарда в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зависимости от перегрузок под воздействием абиотических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стрессоров.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5441" y="1489279"/>
            <a:ext cx="2597279" cy="3478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47057" y="1489279"/>
            <a:ext cx="2587357" cy="3478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58963" y="4967786"/>
            <a:ext cx="6880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портрета сердца и ЭКГ  метеостабильного  респондента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48730060"/>
              </p:ext>
            </p:extLst>
          </p:nvPr>
        </p:nvGraphicFramePr>
        <p:xfrm>
          <a:off x="1526380" y="5842085"/>
          <a:ext cx="6096000" cy="741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Миокард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Норма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Ритм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Норма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0-14%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0-20%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4498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7" cy="7018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1177"/>
          <a:stretch/>
        </p:blipFill>
        <p:spPr bwMode="auto">
          <a:xfrm>
            <a:off x="1341922" y="1593881"/>
            <a:ext cx="6455391" cy="5036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4" name="Прямая соединительная линия 3"/>
          <p:cNvCxnSpPr>
            <a:endCxn id="2050" idx="2"/>
          </p:cNvCxnSpPr>
          <p:nvPr/>
        </p:nvCxnSpPr>
        <p:spPr>
          <a:xfrm flipH="1">
            <a:off x="4569618" y="1693101"/>
            <a:ext cx="27294" cy="4936805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289110" y="1693101"/>
            <a:ext cx="0" cy="4936805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346208" y="1677495"/>
            <a:ext cx="0" cy="4936805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47787" y="6275746"/>
            <a:ext cx="13402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Интервал </a:t>
            </a:r>
            <a:r>
              <a:rPr lang="en-US" sz="1600" dirty="0" smtClean="0"/>
              <a:t>P-R</a:t>
            </a:r>
            <a:endParaRPr lang="ru-RU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4601673" y="6244968"/>
            <a:ext cx="1509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Интервал </a:t>
            </a:r>
            <a:r>
              <a:rPr lang="en-US" dirty="0" smtClean="0"/>
              <a:t>Q-T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212814" y="4145897"/>
            <a:ext cx="343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79181" y="4948858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Q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06912" y="2412115"/>
            <a:ext cx="351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R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58290" y="4184080"/>
            <a:ext cx="325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S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646272" y="3722415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81700"/>
            <a:ext cx="9139236" cy="140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9242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9237" cy="70183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96312" y="583430"/>
            <a:ext cx="34564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026" y="851197"/>
            <a:ext cx="2784143" cy="349543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Блок-схема: узел 3"/>
          <p:cNvSpPr/>
          <p:nvPr/>
        </p:nvSpPr>
        <p:spPr>
          <a:xfrm rot="1500000">
            <a:off x="1031934" y="2983702"/>
            <a:ext cx="1650105" cy="726443"/>
          </a:xfrm>
          <a:prstGeom prst="flowChartConnector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21427" y="4676528"/>
            <a:ext cx="27977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деполяризации предсердий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14572" y="2185167"/>
            <a:ext cx="675564" cy="1161756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Соединительная линия уступом 12"/>
          <p:cNvCxnSpPr/>
          <p:nvPr/>
        </p:nvCxnSpPr>
        <p:spPr>
          <a:xfrm rot="16200000" flipH="1">
            <a:off x="213593" y="3700918"/>
            <a:ext cx="1499558" cy="791569"/>
          </a:xfrm>
          <a:prstGeom prst="bentConnector3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971737" y="2939204"/>
            <a:ext cx="27977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гипоксия правого желудочка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512245" y="1682780"/>
            <a:ext cx="385432" cy="349974"/>
          </a:xfrm>
          <a:prstGeom prst="flowChartConnector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>
            <a:stCxn id="4" idx="6"/>
          </p:cNvCxnSpPr>
          <p:nvPr/>
        </p:nvCxnSpPr>
        <p:spPr>
          <a:xfrm flipV="1">
            <a:off x="2604738" y="3652345"/>
            <a:ext cx="1939440" cy="4326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897677" y="1857767"/>
            <a:ext cx="347452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2832456" y="1363077"/>
            <a:ext cx="27977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повышенный ритм сердца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69993" y="503061"/>
            <a:ext cx="7041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портрета сердца и ЭКГ метеочувствительного респондента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31541106"/>
              </p:ext>
            </p:extLst>
          </p:nvPr>
        </p:nvGraphicFramePr>
        <p:xfrm>
          <a:off x="1742893" y="5900762"/>
          <a:ext cx="6096000" cy="741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Миокард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Норма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Ритм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Норма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0-14%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0-20%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2744" y="1013789"/>
            <a:ext cx="2619216" cy="3455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вал 1"/>
          <p:cNvSpPr/>
          <p:nvPr/>
        </p:nvSpPr>
        <p:spPr>
          <a:xfrm>
            <a:off x="7786769" y="2338662"/>
            <a:ext cx="785191" cy="85476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9" name="Прямая соединительная линия 8"/>
          <p:cNvCxnSpPr>
            <a:endCxn id="11" idx="3"/>
          </p:cNvCxnSpPr>
          <p:nvPr/>
        </p:nvCxnSpPr>
        <p:spPr>
          <a:xfrm flipH="1">
            <a:off x="3019217" y="2939204"/>
            <a:ext cx="4767553" cy="209126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7688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7" cy="70183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7"/>
          <a:stretch/>
        </p:blipFill>
        <p:spPr bwMode="auto">
          <a:xfrm>
            <a:off x="0" y="586410"/>
            <a:ext cx="9144000" cy="214314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36130" y="5653990"/>
            <a:ext cx="18336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Реполяризация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Гипоксия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5400000">
            <a:off x="674449" y="6107962"/>
            <a:ext cx="421338" cy="1692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715904" y="4764812"/>
            <a:ext cx="369854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в деполяризации предсердий </a:t>
            </a:r>
          </a:p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Ускорение биоэлектрических потенциалов кардиомиоцитов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трелка вправо 17"/>
          <p:cNvSpPr/>
          <p:nvPr/>
        </p:nvSpPr>
        <p:spPr>
          <a:xfrm rot="5400000">
            <a:off x="4358365" y="5530544"/>
            <a:ext cx="421338" cy="1692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741994" y="2374710"/>
            <a:ext cx="382137" cy="354841"/>
          </a:xfrm>
          <a:prstGeom prst="ellipse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39219" y="3657600"/>
            <a:ext cx="1369823" cy="1591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2669" y="3218938"/>
            <a:ext cx="941004" cy="1573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8693" y="4140831"/>
            <a:ext cx="1262128" cy="151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Прямая соединительная линия 14"/>
          <p:cNvCxnSpPr/>
          <p:nvPr/>
        </p:nvCxnSpPr>
        <p:spPr>
          <a:xfrm flipH="1">
            <a:off x="800479" y="2374710"/>
            <a:ext cx="1355867" cy="21836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231070" y="2374710"/>
            <a:ext cx="0" cy="12828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994477" y="2717269"/>
            <a:ext cx="259308" cy="14508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993818" y="5319648"/>
            <a:ext cx="28017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Укороченный интервал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P-Q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9" name="Стрелка вниз 1028"/>
          <p:cNvSpPr/>
          <p:nvPr/>
        </p:nvSpPr>
        <p:spPr>
          <a:xfrm>
            <a:off x="7124131" y="5658202"/>
            <a:ext cx="129654" cy="3237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1" name="TextBox 1030"/>
          <p:cNvSpPr txBox="1"/>
          <p:nvPr/>
        </p:nvSpPr>
        <p:spPr>
          <a:xfrm>
            <a:off x="6112956" y="6026695"/>
            <a:ext cx="339217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Активация симпатического отдела ВНС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7639" y="2005378"/>
            <a:ext cx="918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Зубец Т 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8431" y="2036156"/>
            <a:ext cx="8557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Зубец Р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77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96312" y="583430"/>
            <a:ext cx="34564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2955193838"/>
              </p:ext>
            </p:extLst>
          </p:nvPr>
        </p:nvGraphicFramePr>
        <p:xfrm>
          <a:off x="0" y="1249942"/>
          <a:ext cx="9144000" cy="3748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8344" y="583429"/>
            <a:ext cx="796378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Рекомендации для лиц, подверженных действию метеофакторов.</a:t>
            </a:r>
          </a:p>
          <a:p>
            <a:pPr algn="just"/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дни перепада температур избегать физической нагрузки и эмоциональных стрессов;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Соблюдать режим дня и отводить на сон не менее 7 – 8 часов в сутки;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Совершать прогулки на свежем воздухе;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Отказаться от вредных привычек;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артериальное давление склонно к повышению, то необходимо исключить крепкий чай и кофе, если артериальное давление склонно к понижению, то наоборот включить в рацион.</a:t>
            </a:r>
          </a:p>
          <a:p>
            <a:pPr algn="ctr"/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811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2772</TotalTime>
  <Words>266</Words>
  <Application>Microsoft Office PowerPoint</Application>
  <PresentationFormat>Экран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Катя</cp:lastModifiedBy>
  <cp:revision>159</cp:revision>
  <dcterms:created xsi:type="dcterms:W3CDTF">2013-11-19T05:52:05Z</dcterms:created>
  <dcterms:modified xsi:type="dcterms:W3CDTF">2015-10-08T10:32:31Z</dcterms:modified>
</cp:coreProperties>
</file>