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1"/>
  </p:handoutMasterIdLst>
  <p:sldIdLst>
    <p:sldId id="256" r:id="rId2"/>
    <p:sldId id="259" r:id="rId3"/>
    <p:sldId id="260" r:id="rId4"/>
    <p:sldId id="257" r:id="rId5"/>
    <p:sldId id="283" r:id="rId6"/>
    <p:sldId id="261" r:id="rId7"/>
    <p:sldId id="262" r:id="rId8"/>
    <p:sldId id="263" r:id="rId9"/>
    <p:sldId id="264" r:id="rId10"/>
    <p:sldId id="265" r:id="rId11"/>
    <p:sldId id="284" r:id="rId12"/>
    <p:sldId id="266" r:id="rId13"/>
    <p:sldId id="285" r:id="rId14"/>
    <p:sldId id="267" r:id="rId15"/>
    <p:sldId id="286" r:id="rId16"/>
    <p:sldId id="268" r:id="rId17"/>
    <p:sldId id="269" r:id="rId18"/>
    <p:sldId id="270" r:id="rId19"/>
    <p:sldId id="287" r:id="rId20"/>
    <p:sldId id="271" r:id="rId21"/>
    <p:sldId id="288" r:id="rId22"/>
    <p:sldId id="272" r:id="rId23"/>
    <p:sldId id="273" r:id="rId24"/>
    <p:sldId id="274" r:id="rId25"/>
    <p:sldId id="289" r:id="rId26"/>
    <p:sldId id="275" r:id="rId27"/>
    <p:sldId id="290" r:id="rId28"/>
    <p:sldId id="276" r:id="rId29"/>
    <p:sldId id="291" r:id="rId30"/>
    <p:sldId id="277" r:id="rId31"/>
    <p:sldId id="292" r:id="rId32"/>
    <p:sldId id="278" r:id="rId33"/>
    <p:sldId id="293" r:id="rId34"/>
    <p:sldId id="279" r:id="rId35"/>
    <p:sldId id="280" r:id="rId36"/>
    <p:sldId id="294" r:id="rId37"/>
    <p:sldId id="281" r:id="rId38"/>
    <p:sldId id="282" r:id="rId39"/>
    <p:sldId id="295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6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3" y="24907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CCFEB-9903-4985-987D-5E49094EED63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0CB25-782C-49C5-9812-739405371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1284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477C-4C72-476E-BDD4-C9B28F06886E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3F99-5687-4F71-BE41-180923E07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477C-4C72-476E-BDD4-C9B28F06886E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3F99-5687-4F71-BE41-180923E07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477C-4C72-476E-BDD4-C9B28F06886E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3F99-5687-4F71-BE41-180923E07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477C-4C72-476E-BDD4-C9B28F06886E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3F99-5687-4F71-BE41-180923E07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477C-4C72-476E-BDD4-C9B28F06886E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3F99-5687-4F71-BE41-180923E07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477C-4C72-476E-BDD4-C9B28F06886E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3F99-5687-4F71-BE41-180923E07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477C-4C72-476E-BDD4-C9B28F06886E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3F99-5687-4F71-BE41-180923E07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477C-4C72-476E-BDD4-C9B28F06886E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3F99-5687-4F71-BE41-180923E07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477C-4C72-476E-BDD4-C9B28F06886E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3F99-5687-4F71-BE41-180923E07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477C-4C72-476E-BDD4-C9B28F06886E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3F99-5687-4F71-BE41-180923E07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477C-4C72-476E-BDD4-C9B28F06886E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5AE3F99-5687-4F71-BE41-180923E07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C1477C-4C72-476E-BDD4-C9B28F06886E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AE3F99-5687-4F71-BE41-180923E076A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9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7569" y="714356"/>
            <a:ext cx="650537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Дельфины –</a:t>
            </a:r>
          </a:p>
          <a:p>
            <a:pPr algn="ctr"/>
            <a:r>
              <a:rPr lang="ru-RU" sz="7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друзья человека</a:t>
            </a:r>
            <a:endParaRPr lang="ru-RU" sz="7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3501008"/>
            <a:ext cx="4645824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Выполнил: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Петренко Василий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ученик 3«А» класса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ГБОУ школы №1847 (СП-1)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Руководитель: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Степанова Инна Анатольевна</a:t>
            </a:r>
          </a:p>
          <a:p>
            <a:endParaRPr lang="ru-RU" sz="360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weatlas.com/images/excursions/614/slide_shutterstock_603966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01008"/>
            <a:ext cx="3861430" cy="237626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71934" y="635795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2015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9674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	Виды дельфинов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Всего семейство дельфиновых включает около 30 видов: Афалин, Белобочка, </a:t>
            </a:r>
            <a:r>
              <a:rPr lang="ru-RU" sz="2800" dirty="0" err="1" smtClean="0"/>
              <a:t>Косатка</a:t>
            </a:r>
            <a:r>
              <a:rPr lang="ru-RU" sz="2800" dirty="0" smtClean="0"/>
              <a:t> и другие. Из них в водах России встречается 11 видов.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	</a:t>
            </a:r>
            <a:r>
              <a:rPr lang="ru-RU" sz="2800" b="1" dirty="0" smtClean="0"/>
              <a:t>Где обитают дельфины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Дельфины подвижные и ловкие, прожорливые хищники, живущие в основном общественно, водятся во всех морях, океанах, поднимаются даже высоко в реки, впадающие в  море.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548680"/>
            <a:ext cx="1306488" cy="360040"/>
          </a:xfrm>
        </p:spPr>
        <p:txBody>
          <a:bodyPr>
            <a:normAutofit fontScale="90000"/>
          </a:bodyPr>
          <a:lstStyle/>
          <a:p>
            <a:r>
              <a:rPr lang="ru-RU" sz="2400" b="1" dirty="0" err="1" smtClean="0"/>
              <a:t>Косатка</a:t>
            </a:r>
            <a:endParaRPr lang="ru-RU" sz="2400" b="1" dirty="0"/>
          </a:p>
        </p:txBody>
      </p:sp>
      <p:pic>
        <p:nvPicPr>
          <p:cNvPr id="40962" name="Picture 2" descr="Tursiops truncatus 01-cropp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3690352" cy="2721037"/>
          </a:xfrm>
          <a:prstGeom prst="rect">
            <a:avLst/>
          </a:prstGeom>
          <a:noFill/>
        </p:spPr>
      </p:pic>
      <p:pic>
        <p:nvPicPr>
          <p:cNvPr id="40964" name="Picture 4" descr="Killerwhales jumpi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908721"/>
            <a:ext cx="4097928" cy="2726145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331640" y="548680"/>
            <a:ext cx="1306488" cy="360040"/>
          </a:xfrm>
          <a:prstGeom prst="rect">
            <a:avLst/>
          </a:prstGeom>
        </p:spPr>
        <p:txBody>
          <a:bodyPr vert="horz" lIns="0" tIns="45720" rIns="0" bIns="0" anchor="b">
            <a:normAutofit fontScale="900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Афалина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66" name="Picture 6" descr="http://www.farminguk.com/images/PlacesToVisit/497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293096"/>
            <a:ext cx="3788420" cy="2426037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3933056"/>
            <a:ext cx="1306488" cy="360040"/>
          </a:xfrm>
          <a:prstGeom prst="rect">
            <a:avLst/>
          </a:prstGeom>
        </p:spPr>
        <p:txBody>
          <a:bodyPr vert="horz" lIns="0" tIns="45720" rIns="0" bIns="0" anchor="b">
            <a:normAutofit fontScale="900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Белобочка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68" name="Picture 8" descr="http://www.antena3.com/clipping/2013/06/08/00188/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41068"/>
            <a:ext cx="3600400" cy="2700300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5292080" y="3933056"/>
            <a:ext cx="2736304" cy="360040"/>
          </a:xfrm>
          <a:prstGeom prst="rect">
            <a:avLst/>
          </a:prstGeom>
        </p:spPr>
        <p:txBody>
          <a:bodyPr vert="horz" lIns="0" tIns="45720" rIns="0" bIns="0" anchor="b">
            <a:normAutofit fontScale="900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Безклювый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дельфин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3962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	Строение тела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Длина тела дельфина около 2-х метров, у крупных дельфинов длина тела может достигать 4-х метров. Вес взрослого дельфина от 200до 500 килограммов. Продолжительность жизни дельфина примерно 30 лет, но по наблюдениям в океанариумах некоторые особи живут до 48 лет.</a:t>
            </a:r>
            <a:br>
              <a:rPr lang="ru-RU" sz="2800" dirty="0" smtClean="0"/>
            </a:br>
            <a:r>
              <a:rPr lang="ru-RU" sz="2800" dirty="0" smtClean="0"/>
              <a:t>	У одних дельфинов рот вытянут вперёд в виде клюва. У других голова спереди округлённая, без клювовидного рта. Большинство дельфинов не видят предметов впереди себя. Дельфины и даже касатки при разглядывании предметов ложатся на бок и исследуют их при помощи то одного, то другого глаза.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iki.p-e-r-n.ru/images/7/74/Bodyshap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680" y="1484784"/>
            <a:ext cx="8637170" cy="38164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3962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	Дыхание, сердце, мозг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Дельфины физиологически очень похожи на нас, людей. Мы оба дышим легкими. У дельфинов отлично развиты легкие. Они очень упругие и эластичные, ткань легких может быстро сжиматься и расширяться. Это позволяет млекопитающим, обитающим в воде, всего за один вдох обновлять до 90% воздуха в легких. Для сравнения, человек за один вдох способен обновить всего 15% своего кислородного запаса.</a:t>
            </a:r>
            <a:br>
              <a:rPr lang="ru-RU" sz="2800" dirty="0" smtClean="0"/>
            </a:br>
            <a:r>
              <a:rPr lang="ru-RU" sz="2800" dirty="0" smtClean="0"/>
              <a:t>	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otvet.imgsmail.ru/download/765298a49e2303567133f172d2ab4f12_i-10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731920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36798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	У дельфинов нет жабр, как у рыб, зато есть дыхало на верхней части туловища. Это же дыхало киты и дельфины используют, чтобы издавать различные звуки. Афалины обычно задерживают дыхание в среднем на 7-8 минут. Но могут провести под водой до 15 минут.</a:t>
            </a:r>
            <a:br>
              <a:rPr lang="ru-RU" sz="2800" dirty="0" smtClean="0"/>
            </a:br>
            <a:r>
              <a:rPr lang="ru-RU" sz="2800" dirty="0" smtClean="0"/>
              <a:t>	У дельфина как и у нас четырехкамерное сердце. Вес мозга у дельфина 1700 грамм, а у человека 1400 грамм и извилин у дельфина в два раза больше чем у человека. И дельфины и люди теплокровные существа. У них как и у нас есть болезни, например: воспаление легких, кожные заболевания, болезнь сердца.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8305800" cy="374441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	</a:t>
            </a:r>
            <a:r>
              <a:rPr lang="ru-RU" sz="3100" b="1" dirty="0" smtClean="0"/>
              <a:t>Слух</a:t>
            </a:r>
            <a:br>
              <a:rPr lang="ru-RU" sz="3100" b="1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	У дельфинов очень острый слух, принцип работы которого можно сравнивать с работой эхолокатора. Общаются они между собой с помощью высоких </a:t>
            </a:r>
            <a:r>
              <a:rPr lang="ru-RU" sz="3100" dirty="0" err="1" smtClean="0"/>
              <a:t>ультрозвуковых</a:t>
            </a:r>
            <a:r>
              <a:rPr lang="ru-RU" sz="3100" dirty="0" smtClean="0"/>
              <a:t> сигналов, недоступных человеческому слуху. До сих пор неразгаданна способность дельфинов видеть одинаково хорошо в любое время суток.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4338" name="Picture 2" descr="http://biofile.ru/pic/no4a-13-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005064"/>
            <a:ext cx="5048250" cy="26955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51086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	Питание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Для того чтобы дельфину поддерживать температуру своего тела ему нужно в сутки съедать около 30 килограммов рыбы.</a:t>
            </a:r>
            <a:br>
              <a:rPr lang="ru-RU" sz="2800" dirty="0" smtClean="0"/>
            </a:br>
            <a:r>
              <a:rPr lang="ru-RU" sz="2800" dirty="0" smtClean="0"/>
              <a:t>	Дельфины обычно употребляют в пищу ракообразных и моллюсков, хотя не откажутся, порой, и от обычной рыбы. 	Их зубы и челюсти не предназначены для жевательных движений, и дельфины проглатывают рыбу целиком.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d1zqayhc1yz6oo.cloudfront.net/431a978a6986b24fbdcde79e421515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560840" cy="577864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305800" cy="4725176"/>
          </a:xfrm>
        </p:spPr>
        <p:txBody>
          <a:bodyPr>
            <a:normAutofit fontScale="90000"/>
          </a:bodyPr>
          <a:lstStyle/>
          <a:p>
            <a:pPr lvl="0"/>
            <a:r>
              <a:rPr lang="ru-RU" sz="2000" dirty="0" smtClean="0"/>
              <a:t>				</a:t>
            </a:r>
            <a:r>
              <a:rPr lang="ru-RU" sz="3100" b="1" dirty="0" smtClean="0"/>
              <a:t>План: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		1. Введение</a:t>
            </a:r>
            <a:br>
              <a:rPr lang="ru-RU" sz="3100" dirty="0" smtClean="0"/>
            </a:br>
            <a:r>
              <a:rPr lang="ru-RU" sz="3100" dirty="0" smtClean="0"/>
              <a:t> 		2. История дельфинов</a:t>
            </a:r>
            <a:br>
              <a:rPr lang="ru-RU" sz="3100" dirty="0" smtClean="0"/>
            </a:br>
            <a:r>
              <a:rPr lang="ru-RU" sz="3100" dirty="0" smtClean="0"/>
              <a:t> 		3. Изучение теории</a:t>
            </a:r>
            <a:br>
              <a:rPr lang="ru-RU" sz="3100" dirty="0" smtClean="0"/>
            </a:br>
            <a:r>
              <a:rPr lang="ru-RU" sz="3100" dirty="0" smtClean="0"/>
              <a:t> 		4. Виды дельфинов</a:t>
            </a:r>
            <a:br>
              <a:rPr lang="ru-RU" sz="3100" dirty="0" smtClean="0"/>
            </a:br>
            <a:r>
              <a:rPr lang="ru-RU" sz="3100" dirty="0" smtClean="0"/>
              <a:t> 		5. Где обитают дельфины</a:t>
            </a:r>
            <a:br>
              <a:rPr lang="ru-RU" sz="3100" dirty="0" smtClean="0"/>
            </a:br>
            <a:r>
              <a:rPr lang="ru-RU" sz="3100" dirty="0" smtClean="0"/>
              <a:t> 		6. Строение тела</a:t>
            </a:r>
            <a:br>
              <a:rPr lang="ru-RU" sz="3100" dirty="0" smtClean="0"/>
            </a:br>
            <a:r>
              <a:rPr lang="ru-RU" sz="3100" dirty="0" smtClean="0"/>
              <a:t> 		7. Дыхание, сердце, мозг</a:t>
            </a:r>
            <a:br>
              <a:rPr lang="ru-RU" sz="3100" dirty="0" smtClean="0"/>
            </a:br>
            <a:r>
              <a:rPr lang="ru-RU" sz="3100" dirty="0" smtClean="0"/>
              <a:t> 		8. Слух</a:t>
            </a:r>
            <a:br>
              <a:rPr lang="ru-RU" sz="3100" dirty="0" smtClean="0"/>
            </a:br>
            <a:r>
              <a:rPr lang="ru-RU" sz="3100" dirty="0" smtClean="0"/>
              <a:t> 		9. Питание</a:t>
            </a:r>
            <a:br>
              <a:rPr lang="ru-RU" sz="3100" dirty="0" smtClean="0"/>
            </a:br>
            <a:r>
              <a:rPr lang="ru-RU" sz="3100" dirty="0" smtClean="0"/>
              <a:t> 		10. Сон</a:t>
            </a:r>
            <a:br>
              <a:rPr lang="ru-RU" sz="3100" dirty="0" smtClean="0"/>
            </a:br>
            <a:r>
              <a:rPr lang="ru-RU" sz="3000" dirty="0" smtClean="0"/>
              <a:t> 	</a:t>
            </a:r>
            <a:endParaRPr lang="ru-RU" sz="3000" dirty="0"/>
          </a:p>
        </p:txBody>
      </p:sp>
      <p:pic>
        <p:nvPicPr>
          <p:cNvPr id="25602" name="Picture 2" descr="http://img.webme.com/pic/3/3ddekorasyon/24248245_xxl3d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764704"/>
            <a:ext cx="2780308" cy="208523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305800" cy="308096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	Сон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Дельфины могут спать только под водой, и максимум 15 минут, но делать это несколько раз в день.</a:t>
            </a:r>
            <a:br>
              <a:rPr lang="ru-RU" sz="2800" dirty="0" smtClean="0"/>
            </a:br>
            <a:r>
              <a:rPr lang="ru-RU" sz="2800" dirty="0" smtClean="0"/>
              <a:t>У дельфинов левое и правое полушарие спят по очереди. Когда одно полушарие спит, другое следит за тем что происходит вокруг.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nethry.eu/tapety/1280x1024/vodni-svet/0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807910"/>
            <a:ext cx="6984776" cy="55878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29668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	Навыки дельфинов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Дельфины очень умные и удивительно развитые млекопитающие. Дельфины способны передавать свои навыки и умения другим дельфинам, а также своим потомкам. Эти морские красавчики - очень быстрые пловцы. Например, полосатый тихоокеанский дельфин может путешествовать со скоростью приблизительно 27,4 км/ч, белобочки развивают скорость до 36 км/ч. А некоторые дельфины могут плавать гораздо быстрее. 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305800" cy="315354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Но сами они не смогут развить такую скорость - помогает им в этом именно движущееся по воде транспортное средство. Благодаря давлению, которое оно оказывает на воду, образуются волны. Дельфин ныряет в волну и под действием давления набирает скорость.</a:t>
            </a:r>
            <a:br>
              <a:rPr lang="ru-RU" sz="2800" dirty="0" smtClean="0"/>
            </a:br>
            <a:r>
              <a:rPr lang="ru-RU" sz="2800" dirty="0" smtClean="0"/>
              <a:t>	Дельфины не разгоняются постепенно, а моментально стартуют в том ритме который считают нужным. Дельфина никогда не пятятся назад, они просто плавно делают разворот.</a:t>
            </a:r>
            <a:endParaRPr lang="ru-RU" sz="2800" dirty="0"/>
          </a:p>
        </p:txBody>
      </p:sp>
      <p:pic>
        <p:nvPicPr>
          <p:cNvPr id="10242" name="Picture 2" descr="http://hq-wall.net/i/med_thumb/12/64/Dolphin_2652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861048"/>
            <a:ext cx="3788420" cy="28384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305800" cy="429654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	Общение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С помощью движений дельфины обмениваются визуальными сигналами, двигая хвостом или всем телом. Они чрезвычайно любопытны, часто подплывают к людям и кораблям. Очень любят играть. И между собой, и с человеком. Дельфины могут повторять человеческие слова.</a:t>
            </a:r>
            <a:br>
              <a:rPr lang="ru-RU" sz="2800" dirty="0" smtClean="0"/>
            </a:br>
            <a:r>
              <a:rPr lang="ru-RU" sz="2800" dirty="0" smtClean="0"/>
              <a:t>	Самое удивительное, что у каждого дельфина есть своё имя, на которое он откликается, когда к нему обращаются сородичи. Самыми</a:t>
            </a:r>
            <a:br>
              <a:rPr lang="ru-RU" sz="2800" dirty="0" smtClean="0"/>
            </a:br>
            <a:r>
              <a:rPr lang="ru-RU" sz="2800" dirty="0" smtClean="0"/>
              <a:t>общительными дельфинами</a:t>
            </a:r>
            <a:br>
              <a:rPr lang="ru-RU" sz="2800" dirty="0" smtClean="0"/>
            </a:br>
            <a:r>
              <a:rPr lang="ru-RU" sz="2800" dirty="0" smtClean="0"/>
              <a:t>считаются – белухи.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izismile.ru/uploads/posts/2010-01/thumbs/1264227614_9026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1250" y="548680"/>
            <a:ext cx="4342750" cy="3240360"/>
          </a:xfrm>
          <a:prstGeom prst="rect">
            <a:avLst/>
          </a:prstGeom>
          <a:noFill/>
        </p:spPr>
      </p:pic>
      <p:pic>
        <p:nvPicPr>
          <p:cNvPr id="47106" name="Picture 2" descr="http://factika.ru/images/2013-12-04/25-faktov-o-delfinah_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01478"/>
            <a:ext cx="4860032" cy="365652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01294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	Семья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Дельфины живут в стаях примерно из 12 особей. Рождаются дельфины в среднем один раз в два года. У самки дельфина появляется на свет только один малыш. За маленьким дельфином мама ухаживает два года. Ей приходится не сладко, потому что малыш очень активный первое время он все время в движении и совсем не спит.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cdn0.lostateminor.com/wp-content/uploads/2013/09/dolphins-650x5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5227781" cy="4037456"/>
          </a:xfrm>
          <a:prstGeom prst="rect">
            <a:avLst/>
          </a:prstGeom>
          <a:noFill/>
        </p:spPr>
      </p:pic>
      <p:pic>
        <p:nvPicPr>
          <p:cNvPr id="46082" name="Picture 2" descr="http://media2.s-nbcnews.com/j/streams/2012/October/121023/1C4423666-tdy-121023-Mauyak-calf.blocks_desktop_lar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689758"/>
            <a:ext cx="4220468" cy="316824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1099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	Дрессировка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Дельфины способны издавать различные звуки: пение, свист, щелканье, лай.</a:t>
            </a:r>
            <a:br>
              <a:rPr lang="ru-RU" sz="2800" dirty="0" smtClean="0"/>
            </a:br>
            <a:r>
              <a:rPr lang="ru-RU" sz="2800" dirty="0" smtClean="0"/>
              <a:t>	Дельфины помогают в рыболовстве: загоняют в сети рыбу, защищают водолазов от акул, находят мины, бомбы, затонувшие корабли.</a:t>
            </a:r>
            <a:br>
              <a:rPr lang="ru-RU" sz="2800" dirty="0" smtClean="0"/>
            </a:br>
            <a:r>
              <a:rPr lang="ru-RU" sz="2800" dirty="0" smtClean="0"/>
              <a:t>	Самое замечательное, что они очень легко поддаются дрессировке, трюкам и это у них хорошо получается. Дельфины «видят» ушами. Они издают звуки и, слушая их, изучают окружающее пространство. С помощью такого способа они могут плавать, не натыкаясь на что-либо, добывать пищу.</a:t>
            </a:r>
            <a:r>
              <a:rPr lang="ru-RU" sz="2800" b="1" dirty="0" smtClean="0"/>
              <a:t>  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http://sc4.stdns.ru/up/photo/cache/full_gallery/7542.13238768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17217"/>
            <a:ext cx="5292080" cy="3540783"/>
          </a:xfrm>
          <a:prstGeom prst="rect">
            <a:avLst/>
          </a:prstGeom>
          <a:noFill/>
        </p:spPr>
      </p:pic>
      <p:pic>
        <p:nvPicPr>
          <p:cNvPr id="5" name="Picture 2" descr="http://faada.org/fotos/not_5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692336"/>
            <a:ext cx="5220072" cy="34713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939490"/>
          </a:xfrm>
        </p:spPr>
        <p:txBody>
          <a:bodyPr>
            <a:normAutofit/>
          </a:bodyPr>
          <a:lstStyle/>
          <a:p>
            <a:pPr lvl="0"/>
            <a:r>
              <a:rPr lang="ru-RU" sz="2700" dirty="0" smtClean="0"/>
              <a:t> 		</a:t>
            </a:r>
            <a:r>
              <a:rPr lang="ru-RU" sz="2800" dirty="0" smtClean="0"/>
              <a:t>11. Навыки дельфинов</a:t>
            </a:r>
            <a:br>
              <a:rPr lang="ru-RU" sz="2800" dirty="0" smtClean="0"/>
            </a:br>
            <a:r>
              <a:rPr lang="ru-RU" sz="2800" dirty="0" smtClean="0"/>
              <a:t> 		12. Общение</a:t>
            </a:r>
            <a:br>
              <a:rPr lang="ru-RU" sz="2800" dirty="0" smtClean="0"/>
            </a:br>
            <a:r>
              <a:rPr lang="ru-RU" sz="2800" dirty="0" smtClean="0"/>
              <a:t> 		13. Семья</a:t>
            </a:r>
            <a:br>
              <a:rPr lang="ru-RU" sz="2800" dirty="0" smtClean="0"/>
            </a:br>
            <a:r>
              <a:rPr lang="ru-RU" sz="2800" dirty="0" smtClean="0"/>
              <a:t> 		14. Дрессировка</a:t>
            </a:r>
            <a:br>
              <a:rPr lang="ru-RU" sz="2800" dirty="0" smtClean="0"/>
            </a:br>
            <a:r>
              <a:rPr lang="ru-RU" sz="2800" dirty="0" smtClean="0"/>
              <a:t> 		15. Дельфины в жизни людей</a:t>
            </a:r>
            <a:br>
              <a:rPr lang="ru-RU" sz="2800" dirty="0" smtClean="0"/>
            </a:br>
            <a:r>
              <a:rPr lang="ru-RU" sz="2800" dirty="0" smtClean="0"/>
              <a:t> 		16. Что для меня значат дельфины</a:t>
            </a:r>
            <a:br>
              <a:rPr lang="ru-RU" sz="2800" dirty="0" smtClean="0"/>
            </a:br>
            <a:r>
              <a:rPr lang="ru-RU" sz="2800" dirty="0" smtClean="0"/>
              <a:t> 		17. Мое первое впечатление</a:t>
            </a:r>
            <a:br>
              <a:rPr lang="ru-RU" sz="2800" dirty="0" smtClean="0"/>
            </a:br>
            <a:r>
              <a:rPr lang="ru-RU" sz="2800" dirty="0" smtClean="0"/>
              <a:t> 		18. Заключение</a:t>
            </a:r>
            <a:br>
              <a:rPr lang="ru-RU" sz="2800" dirty="0" smtClean="0"/>
            </a:br>
            <a:r>
              <a:rPr lang="ru-RU" sz="2800" dirty="0" smtClean="0"/>
              <a:t> 		19. Список использованных источников</a:t>
            </a:r>
            <a:br>
              <a:rPr lang="ru-RU" sz="2800" dirty="0" smtClean="0"/>
            </a:br>
            <a:r>
              <a:rPr lang="ru-RU" sz="2800" dirty="0" smtClean="0"/>
              <a:t> 		20. Мой рисунок дельфинов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4578" name="Picture 2" descr="http://qvr.nl/wp-content/uploads/2014/02/shutterstock_115527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764704"/>
            <a:ext cx="2473135" cy="18548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3962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	Дельфины в жизни людей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	Вы наверняка знаете, как дельфины любят детей, уж точно не меньше, чем их любят дети.</a:t>
            </a:r>
            <a:br>
              <a:rPr lang="ru-RU" sz="2800" dirty="0" smtClean="0"/>
            </a:br>
            <a:r>
              <a:rPr lang="ru-RU" sz="2800" dirty="0" smtClean="0"/>
              <a:t>	Дельфинам свойственны самопожертвование и взаимопомощь. Такими качествами не может похвастать ни одно живое существо, кроме них и человека. Отличаются также любознательностью и традиционно хорошим отношением к человеку.</a:t>
            </a:r>
            <a:br>
              <a:rPr lang="ru-RU" sz="2800" dirty="0" smtClean="0"/>
            </a:br>
            <a:r>
              <a:rPr lang="ru-RU" sz="2800" dirty="0" smtClean="0"/>
              <a:t>	Вызывает удивление и природная взаимосвязь между людьми и дельфинами. Так, морские обитатели воспринимают человека за своего сородича, поэтому всегда относятся к нам дружелюбно и готовы придти на помощь. Они поддерживают утопающих на поверхности и отгоняют акул также как, если бы в воде находились их дети или родители.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G:\Проекты\IMG_42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4191930" cy="5589240"/>
          </a:xfrm>
          <a:prstGeom prst="rect">
            <a:avLst/>
          </a:prstGeom>
          <a:noFill/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9265" y="1628800"/>
            <a:ext cx="4804735" cy="360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8243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	Некоторых детей специально приводят к дельфинам, дают им поплавать в бассейне вместе. Ребенок выходит из воды новым человеком. Объясняется это тем, что дельфин словно видит человека насквозь и если у нас что - то болит, он это чувствует и может помочь. Находясь рядом с ним, мы успокаиваемся, получаем новые силы, легкость и радость. </a:t>
            </a:r>
            <a:br>
              <a:rPr lang="ru-RU" sz="2800" dirty="0" smtClean="0"/>
            </a:br>
            <a:r>
              <a:rPr lang="ru-RU" sz="2800" dirty="0" smtClean="0"/>
              <a:t>	</a:t>
            </a:r>
            <a:r>
              <a:rPr lang="ru-RU" sz="2800" dirty="0" err="1" smtClean="0"/>
              <a:t>Дельфинотерапия</a:t>
            </a:r>
            <a:r>
              <a:rPr lang="ru-RU" sz="2800" dirty="0" smtClean="0"/>
              <a:t> — это метод психотерапии, который построен на общении человека и дельфина. Проводится в форме общения, игры и простых совместных упражнений под наблюдением специалиста. Часто применяется при лечении у детей таких заболеваний, как детский церебральный паралич, ранний детский аутизм, синдром дефицита внимания с </a:t>
            </a:r>
            <a:r>
              <a:rPr lang="ru-RU" sz="2800" dirty="0" err="1" smtClean="0"/>
              <a:t>гиперактивностью</a:t>
            </a:r>
            <a:r>
              <a:rPr lang="ru-RU" sz="2800" dirty="0" smtClean="0"/>
              <a:t> и тому подобное.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G:\Проекты\IMG_423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3351707" cy="5949280"/>
          </a:xfrm>
          <a:prstGeom prst="rect">
            <a:avLst/>
          </a:prstGeom>
          <a:noFill/>
        </p:spPr>
      </p:pic>
      <p:pic>
        <p:nvPicPr>
          <p:cNvPr id="50180" name="Picture 4" descr="http://www.lapatilla.com/site/wp-content/uploads/2011/01/delfines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412776"/>
            <a:ext cx="5355213" cy="42930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79635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	Когда люди толпятся у бассейна с плавающими в нем дельфинами, не только люди смотрят на дельфинов, но и дельфины на людей. При этом они прекрасно понимают, кто есть, кто и не упустят случая, чтобы доказать это.</a:t>
            </a:r>
            <a:br>
              <a:rPr lang="ru-RU" sz="2800" dirty="0" smtClean="0"/>
            </a:br>
            <a:r>
              <a:rPr lang="ru-RU" sz="2800" dirty="0" smtClean="0"/>
              <a:t>Зафиксировано множество случаев, когда дельфины, действуя быстрее и лучше, чем бригада спасателей, помогали утопающим.</a:t>
            </a:r>
            <a:endParaRPr lang="ru-RU" sz="2800" dirty="0"/>
          </a:p>
        </p:txBody>
      </p:sp>
      <p:pic>
        <p:nvPicPr>
          <p:cNvPr id="4098" name="Picture 2" descr="http://i61.mindmix.ru/89/64/76489/77/1321177/blackseadolphin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181278"/>
            <a:ext cx="4895453" cy="350031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305800" cy="586818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	Что для меня значат дельфины.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Я люблю дельфинов, потому что они смешно говорят и как будто бы всегда улыбаются. Еще они очень красиво пускают фонтаны. Это удивительные, добрые, отважные помощники, невероятно смышлёные создания.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	</a:t>
            </a:r>
            <a:r>
              <a:rPr lang="ru-RU" sz="2800" b="1" dirty="0" smtClean="0"/>
              <a:t>Мое первое впечатление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Когда я впервые увидел дельфинов, они меня очень восхитили своим видом гладкой и блестящей кожей. Очень захватило дух, когда они выныривали из воды. Мне сразу же захотелось их потрогать, поплавать с ними. Эти чувства непередаваемы. На ощупь дельфин мягкий, гладкий и теплый. В следующий раз когда поеду на море обязательно еще раз поплаваю с дельфином. Вполне хватает, чтобы раз и навсегда влюбиться в эти добрые глаза и озорную улыбку.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www.женскийпол.рф/23february/podarok2/File/last_beluha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670097"/>
            <a:ext cx="4752529" cy="3978102"/>
          </a:xfrm>
          <a:prstGeom prst="rect">
            <a:avLst/>
          </a:prstGeom>
          <a:noFill/>
        </p:spPr>
      </p:pic>
      <p:pic>
        <p:nvPicPr>
          <p:cNvPr id="51204" name="Picture 4" descr="http://ascania-nova.org/wp-content/uploads/delfi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56992"/>
            <a:ext cx="4427984" cy="33209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9674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	Заключение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В процессе работы над проектом я ответил на следующие вопросы:</a:t>
            </a:r>
            <a:br>
              <a:rPr lang="ru-RU" sz="2800" dirty="0" smtClean="0"/>
            </a:br>
            <a:r>
              <a:rPr lang="ru-RU" sz="2800" dirty="0" smtClean="0"/>
              <a:t>1.Какие бывают виды дельфинов?</a:t>
            </a:r>
            <a:br>
              <a:rPr lang="ru-RU" sz="2800" dirty="0" smtClean="0"/>
            </a:br>
            <a:r>
              <a:rPr lang="ru-RU" sz="2800" dirty="0" smtClean="0"/>
              <a:t>2.Где обитают эти животные?</a:t>
            </a:r>
            <a:br>
              <a:rPr lang="ru-RU" sz="2800" dirty="0" smtClean="0"/>
            </a:br>
            <a:r>
              <a:rPr lang="ru-RU" sz="2800" dirty="0" smtClean="0"/>
              <a:t>3.Навыки дельфинов?</a:t>
            </a:r>
            <a:br>
              <a:rPr lang="ru-RU" sz="2800" dirty="0" smtClean="0"/>
            </a:br>
            <a:r>
              <a:rPr lang="ru-RU" sz="2800" dirty="0" smtClean="0"/>
              <a:t>4.Как они могут помочь людям?</a:t>
            </a:r>
            <a:br>
              <a:rPr lang="ru-RU" sz="2800" dirty="0" smtClean="0"/>
            </a:br>
            <a:r>
              <a:rPr lang="ru-RU" sz="2800" dirty="0" smtClean="0"/>
              <a:t>В процессе работы над проектом я искал интересную информацию в Интернете.</a:t>
            </a:r>
            <a:br>
              <a:rPr lang="ru-RU" sz="2800" dirty="0" smtClean="0"/>
            </a:br>
            <a:r>
              <a:rPr lang="ru-RU" sz="2800" dirty="0" smtClean="0"/>
              <a:t>	В результате работы над проектом приобрел навыки работы с текстовыми и электронными источниками информации.</a:t>
            </a:r>
            <a:br>
              <a:rPr lang="ru-RU" sz="2800" dirty="0" smtClean="0"/>
            </a:br>
            <a:r>
              <a:rPr lang="ru-RU" sz="2800" dirty="0" smtClean="0"/>
              <a:t>Продуктом моей деятельности является электронная презентация о «Дельфинах».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3962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	Изучив свой собранный материал, я пришел к такому  выводу, что нужно этих животных беречь, потому что, сохранив их - мы сохраним природу.</a:t>
            </a:r>
            <a:br>
              <a:rPr lang="ru-RU" sz="2800" dirty="0" smtClean="0"/>
            </a:br>
            <a:r>
              <a:rPr lang="ru-RU" sz="2800" dirty="0" smtClean="0"/>
              <a:t>Ведь они делают очень много добра для нас!!</a:t>
            </a:r>
            <a:br>
              <a:rPr lang="ru-RU" sz="2800" dirty="0" smtClean="0"/>
            </a:br>
            <a:r>
              <a:rPr lang="ru-RU" sz="2800" dirty="0" smtClean="0"/>
              <a:t>	Дельфины умные, верные и преданные, я бы хотел такого друга!</a:t>
            </a:r>
            <a:br>
              <a:rPr lang="ru-RU" sz="2800" dirty="0" smtClean="0"/>
            </a:br>
            <a:r>
              <a:rPr lang="ru-RU" sz="2800" dirty="0" smtClean="0"/>
              <a:t>	Я считаю, что людям необходимо учиться у дельфинов доброте, умению помочь друзьям и близким в трудную минуту, а еще пребывать всегда в позитивном настроении и дарить окружающим море эмоций!</a:t>
            </a:r>
            <a:br>
              <a:rPr lang="ru-RU" sz="2800" dirty="0" smtClean="0"/>
            </a:br>
            <a:r>
              <a:rPr lang="ru-RU" sz="2800" dirty="0" smtClean="0"/>
              <a:t>Любите животных!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b="1" dirty="0" smtClean="0"/>
              <a:t>Список использованных источников и литературы: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Интернет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1772816"/>
            <a:ext cx="641874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8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внимание !</a:t>
            </a:r>
            <a:endParaRPr lang="ru-RU" sz="8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692696"/>
            <a:ext cx="8305800" cy="586818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	Введение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                                               </a:t>
            </a:r>
            <a:r>
              <a:rPr lang="ru-RU" sz="2800" b="1" dirty="0" smtClean="0"/>
              <a:t>  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Безобидны, словно дети</a:t>
            </a:r>
            <a:br>
              <a:rPr lang="ru-RU" sz="2800" dirty="0" smtClean="0"/>
            </a:br>
            <a:r>
              <a:rPr lang="ru-RU" sz="2800" dirty="0" smtClean="0"/>
              <a:t>Мы за них, друзья, в ответе.</a:t>
            </a:r>
            <a:br>
              <a:rPr lang="ru-RU" sz="2800" dirty="0" smtClean="0"/>
            </a:br>
            <a:r>
              <a:rPr lang="ru-RU" sz="2800" dirty="0" smtClean="0"/>
              <a:t>Вглубь ныряют, вверх взлетают…</a:t>
            </a:r>
            <a:br>
              <a:rPr lang="ru-RU" sz="2800" dirty="0" smtClean="0"/>
            </a:br>
            <a:r>
              <a:rPr lang="ru-RU" sz="2800" dirty="0" smtClean="0"/>
              <a:t>Добрым нравом обладают.</a:t>
            </a:r>
            <a:br>
              <a:rPr lang="ru-RU" sz="2800" dirty="0" smtClean="0"/>
            </a:br>
            <a:r>
              <a:rPr lang="ru-RU" sz="2800" dirty="0" smtClean="0"/>
              <a:t>Тело гладкое имеют.</a:t>
            </a:r>
            <a:br>
              <a:rPr lang="ru-RU" sz="2800" dirty="0" smtClean="0"/>
            </a:br>
            <a:r>
              <a:rPr lang="ru-RU" sz="2800" dirty="0" smtClean="0"/>
              <a:t>Их язык понять стремимся.</a:t>
            </a:r>
            <a:br>
              <a:rPr lang="ru-RU" sz="2800" dirty="0" smtClean="0"/>
            </a:br>
            <a:r>
              <a:rPr lang="ru-RU" sz="2800" dirty="0" smtClean="0"/>
              <a:t>Дружбой с ними мы гордимся.</a:t>
            </a:r>
            <a:br>
              <a:rPr lang="ru-RU" sz="2800" dirty="0" smtClean="0"/>
            </a:br>
            <a:r>
              <a:rPr lang="ru-RU" sz="2800" dirty="0" smtClean="0"/>
              <a:t>Подставляют в море спины</a:t>
            </a:r>
            <a:br>
              <a:rPr lang="ru-RU" sz="2800" dirty="0" smtClean="0"/>
            </a:br>
            <a:r>
              <a:rPr lang="ru-RU" sz="2800" dirty="0" smtClean="0"/>
              <a:t>Людям тонущим … </a:t>
            </a:r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(дельфины)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3556" name="Picture 4" descr="http://fighter.loveplanet.ru/1/foto/0a/a7/0aa7814c/5/b_post2765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212976"/>
            <a:ext cx="4028233" cy="286624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lynix.biz/sites/default/files/imagecache/500x500/wysiwyg_imageupload/3220/delfiny_kasatka_kity_foto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140968"/>
            <a:ext cx="4762500" cy="3571875"/>
          </a:xfrm>
          <a:prstGeom prst="rect">
            <a:avLst/>
          </a:prstGeom>
          <a:noFill/>
        </p:spPr>
      </p:pic>
      <p:pic>
        <p:nvPicPr>
          <p:cNvPr id="39938" name="Picture 2" descr="http://proxy10.media.online.ua/uol/r3-4f283e651b/522bbbadb6ac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76672"/>
            <a:ext cx="4824536" cy="361840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857232"/>
            <a:ext cx="8305800" cy="3939358"/>
          </a:xfrm>
        </p:spPr>
        <p:txBody>
          <a:bodyPr>
            <a:noAutofit/>
          </a:bodyPr>
          <a:lstStyle/>
          <a:p>
            <a:r>
              <a:rPr lang="ru-RU" sz="2800" dirty="0" smtClean="0"/>
              <a:t>	Я, не задумываясь, выбрал тему проекта,  ведь дельфины играют очень важную роль в жизни людей. Их трепетное отношение и преданность к нам ни с чем несравнимо.</a:t>
            </a:r>
            <a:br>
              <a:rPr lang="ru-RU" sz="2800" dirty="0" smtClean="0"/>
            </a:br>
            <a:r>
              <a:rPr lang="ru-RU" sz="2800" dirty="0" smtClean="0"/>
              <a:t>	Этих милых существ, впервые я увидел на море, и мне захотелось узнать подробнее об этих животных и рассказать об этом.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2530" name="Picture 2" descr="http://curiosidades.batanga.com/sites/curiosidades.batanga.com/files/200247800-001.jpg?noredirec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005064"/>
            <a:ext cx="3936608" cy="272960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01106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Цель проекта</a:t>
            </a:r>
            <a:r>
              <a:rPr lang="ru-RU" sz="2800" dirty="0" smtClean="0"/>
              <a:t> - изучение истории о дельфинах.</a:t>
            </a:r>
            <a:br>
              <a:rPr lang="ru-RU" sz="2800" dirty="0" smtClean="0"/>
            </a:br>
            <a:r>
              <a:rPr lang="ru-RU" sz="2800" b="1" dirty="0" smtClean="0"/>
              <a:t>Задачи проекта - </a:t>
            </a:r>
            <a:r>
              <a:rPr lang="ru-RU" sz="2800" dirty="0" smtClean="0"/>
              <a:t>На основе полученных сведений создать интересную  презентацию «Дельфины»</a:t>
            </a:r>
            <a:br>
              <a:rPr lang="ru-RU" sz="2800" dirty="0" smtClean="0"/>
            </a:br>
            <a:r>
              <a:rPr lang="ru-RU" sz="2800" dirty="0" smtClean="0"/>
              <a:t>Развить любовь и интерес к дельфинам.</a:t>
            </a:r>
            <a:br>
              <a:rPr lang="ru-RU" sz="2800" dirty="0" smtClean="0"/>
            </a:br>
            <a:r>
              <a:rPr lang="ru-RU" sz="2800" b="1" dirty="0" smtClean="0"/>
              <a:t>Объект  исследования</a:t>
            </a:r>
            <a:r>
              <a:rPr lang="ru-RU" sz="2800" dirty="0" smtClean="0"/>
              <a:t> - жизнь дельфинов.</a:t>
            </a:r>
            <a:br>
              <a:rPr lang="ru-RU" sz="2800" dirty="0" smtClean="0"/>
            </a:br>
            <a:r>
              <a:rPr lang="ru-RU" sz="2800" b="1" dirty="0" smtClean="0"/>
              <a:t>Предмет исследования</a:t>
            </a:r>
            <a:r>
              <a:rPr lang="ru-RU" sz="2800" dirty="0" smtClean="0"/>
              <a:t> - млекопитающие дельфины.</a:t>
            </a:r>
            <a:br>
              <a:rPr lang="ru-RU" sz="2800" dirty="0" smtClean="0"/>
            </a:br>
            <a:r>
              <a:rPr lang="ru-RU" sz="2800" b="1" dirty="0" smtClean="0"/>
              <a:t>Методы и приемы работы</a:t>
            </a:r>
            <a:r>
              <a:rPr lang="ru-RU" sz="2800" dirty="0" smtClean="0"/>
              <a:t> - сбор информации из книг, изучение материалов сети Интернет, личные наблюдения.</a:t>
            </a:r>
            <a:br>
              <a:rPr lang="ru-RU" sz="2800" dirty="0" smtClean="0"/>
            </a:br>
            <a:r>
              <a:rPr lang="ru-RU" sz="2800" b="1" dirty="0" smtClean="0"/>
              <a:t>Доказательство исследования - </a:t>
            </a:r>
            <a:r>
              <a:rPr lang="ru-RU" sz="2800" dirty="0" smtClean="0"/>
              <a:t>если моим сверстникам  представить информацию о дельфинах в интересной и понятной  форме, то они  будут относиться  с уважением к животным.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29668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	История дельфинов</a:t>
            </a:r>
            <a:br>
              <a:rPr lang="ru-RU" sz="3100" b="1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	Дельфины - семейство млекопитающих отряда  китообразных, подотряда зубатых китов. Название животного может быть истолковано как «новорожденный младенец» (возможно, из-за внешнего сходства с младенцем или из-за того, что крик дельфина похож на крик ребёнка). Дельфин был любим и популярен с древности: существует множество поэтических сказаний и поверий (предание об </a:t>
            </a:r>
            <a:r>
              <a:rPr lang="ru-RU" sz="3100" dirty="0" err="1" smtClean="0"/>
              <a:t>Арионе</a:t>
            </a:r>
            <a:r>
              <a:rPr lang="ru-RU" sz="3100" dirty="0" smtClean="0"/>
              <a:t>) о дельфинах и их скульптурных изображений.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1099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	Изучение теории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Свое  исследование я начал с изучения теории. Я искал ответы на вопросы: </a:t>
            </a:r>
            <a:br>
              <a:rPr lang="ru-RU" sz="2800" dirty="0" smtClean="0"/>
            </a:br>
            <a:r>
              <a:rPr lang="ru-RU" sz="2800" dirty="0" smtClean="0"/>
              <a:t>- на какие виды подразделяются дельфины;</a:t>
            </a:r>
            <a:br>
              <a:rPr lang="ru-RU" sz="2800" dirty="0" smtClean="0"/>
            </a:br>
            <a:r>
              <a:rPr lang="ru-RU" sz="2800" dirty="0" smtClean="0"/>
              <a:t>- где обитают; </a:t>
            </a:r>
            <a:br>
              <a:rPr lang="ru-RU" sz="2800" dirty="0" smtClean="0"/>
            </a:br>
            <a:r>
              <a:rPr lang="ru-RU" sz="2800" dirty="0" smtClean="0"/>
              <a:t>- что они умеют;</a:t>
            </a:r>
            <a:br>
              <a:rPr lang="ru-RU" sz="2800" dirty="0" smtClean="0"/>
            </a:br>
            <a:r>
              <a:rPr lang="ru-RU" sz="2800" dirty="0" smtClean="0"/>
              <a:t>- какая от них польза.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	Дельфины, безусловно, самые загадочные млекопитающие на земле, несмотря на то, что живут в воде. Все ученые, как один, заявляют, что дельфины являются самыми умными и сообразительными среди животных. 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589</TotalTime>
  <Words>86</Words>
  <Application>Microsoft Office PowerPoint</Application>
  <PresentationFormat>Экран (4:3)</PresentationFormat>
  <Paragraphs>39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Поток</vt:lpstr>
      <vt:lpstr>Презентация PowerPoint</vt:lpstr>
      <vt:lpstr>    План:    1. Введение    2. История дельфинов    3. Изучение теории    4. Виды дельфинов    5. Где обитают дельфины    6. Строение тела    7. Дыхание, сердце, мозг    8. Слух    9. Питание    10. Сон   </vt:lpstr>
      <vt:lpstr>   11. Навыки дельфинов    12. Общение    13. Семья    14. Дрессировка    15. Дельфины в жизни людей    16. Что для меня значат дельфины    17. Мое первое впечатление    18. Заключение    19. Список использованных источников    20. Мой рисунок дельфинов </vt:lpstr>
      <vt:lpstr> Введение                                                     Безобидны, словно дети Мы за них, друзья, в ответе. Вглубь ныряют, вверх взлетают… Добрым нравом обладают. Тело гладкое имеют. Их язык понять стремимся. Дружбой с ними мы гордимся. Подставляют в море спины Людям тонущим … (дельфины)   </vt:lpstr>
      <vt:lpstr>Презентация PowerPoint</vt:lpstr>
      <vt:lpstr> Я, не задумываясь, выбрал тему проекта,  ведь дельфины играют очень важную роль в жизни людей. Их трепетное отношение и преданность к нам ни с чем несравнимо.  Этих милых существ, впервые я увидел на море, и мне захотелось узнать подробнее об этих животных и рассказать об этом.   </vt:lpstr>
      <vt:lpstr>Цель проекта - изучение истории о дельфинах. Задачи проекта - На основе полученных сведений создать интересную  презентацию «Дельфины» Развить любовь и интерес к дельфинам. Объект  исследования - жизнь дельфинов. Предмет исследования - млекопитающие дельфины. Методы и приемы работы - сбор информации из книг, изучение материалов сети Интернет, личные наблюдения. Доказательство исследования - если моим сверстникам  представить информацию о дельфинах в интересной и понятной  форме, то они  будут относиться  с уважением к животным. </vt:lpstr>
      <vt:lpstr> История дельфинов   Дельфины - семейство млекопитающих отряда  китообразных, подотряда зубатых китов. Название животного может быть истолковано как «новорожденный младенец» (возможно, из-за внешнего сходства с младенцем или из-за того, что крик дельфина похож на крик ребёнка). Дельфин был любим и популярен с древности: существует множество поэтических сказаний и поверий (предание об Арионе) о дельфинах и их скульптурных изображений.</vt:lpstr>
      <vt:lpstr> Изучение теории   Свое  исследование я начал с изучения теории. Я искал ответы на вопросы:  - на какие виды подразделяются дельфины; - где обитают;  - что они умеют; - какая от них польза.    Дельфины, безусловно, самые загадочные млекопитающие на земле, несмотря на то, что живут в воде. Все ученые, как один, заявляют, что дельфины являются самыми умными и сообразительными среди животных.  </vt:lpstr>
      <vt:lpstr> Виды дельфинов   Всего семейство дельфиновых включает около 30 видов: Афалин, Белобочка, Косатка и другие. Из них в водах России встречается 11 видов.    Где обитают дельфины   Дельфины подвижные и ловкие, прожорливые хищники, живущие в основном общественно, водятся во всех морях, океанах, поднимаются даже высоко в реки, впадающие в  море. </vt:lpstr>
      <vt:lpstr>Косатка</vt:lpstr>
      <vt:lpstr> Строение тела   Длина тела дельфина около 2-х метров, у крупных дельфинов длина тела может достигать 4-х метров. Вес взрослого дельфина от 200до 500 килограммов. Продолжительность жизни дельфина примерно 30 лет, но по наблюдениям в океанариумах некоторые особи живут до 48 лет.  У одних дельфинов рот вытянут вперёд в виде клюва. У других голова спереди округлённая, без клювовидного рта. Большинство дельфинов не видят предметов впереди себя. Дельфины и даже касатки при разглядывании предметов ложатся на бок и исследуют их при помощи то одного, то другого глаза. </vt:lpstr>
      <vt:lpstr>Презентация PowerPoint</vt:lpstr>
      <vt:lpstr> Дыхание, сердце, мозг   Дельфины физиологически очень похожи на нас, людей. Мы оба дышим легкими. У дельфинов отлично развиты легкие. Они очень упругие и эластичные, ткань легких может быстро сжиматься и расширяться. Это позволяет млекопитающим, обитающим в воде, всего за один вдох обновлять до 90% воздуха в легких. Для сравнения, человек за один вдох способен обновить всего 15% своего кислородного запаса.   </vt:lpstr>
      <vt:lpstr>Презентация PowerPoint</vt:lpstr>
      <vt:lpstr> У дельфинов нет жабр, как у рыб, зато есть дыхало на верхней части туловища. Это же дыхало киты и дельфины используют, чтобы издавать различные звуки. Афалины обычно задерживают дыхание в среднем на 7-8 минут. Но могут провести под водой до 15 минут.  У дельфина как и у нас четырехкамерное сердце. Вес мозга у дельфина 1700 грамм, а у человека 1400 грамм и извилин у дельфина в два раза больше чем у человека. И дельфины и люди теплокровные существа. У них как и у нас есть болезни, например: воспаление легких, кожные заболевания, болезнь сердца.</vt:lpstr>
      <vt:lpstr> Слух   У дельфинов очень острый слух, принцип работы которого можно сравнивать с работой эхолокатора. Общаются они между собой с помощью высоких ультрозвуковых сигналов, недоступных человеческому слуху. До сих пор неразгаданна способность дельфинов видеть одинаково хорошо в любое время суток. </vt:lpstr>
      <vt:lpstr> Питание   Для того чтобы дельфину поддерживать температуру своего тела ему нужно в сутки съедать около 30 килограммов рыбы.  Дельфины обычно употребляют в пищу ракообразных и моллюсков, хотя не откажутся, порой, и от обычной рыбы.  Их зубы и челюсти не предназначены для жевательных движений, и дельфины проглатывают рыбу целиком. </vt:lpstr>
      <vt:lpstr>Презентация PowerPoint</vt:lpstr>
      <vt:lpstr> Сон  Дельфины могут спать только под водой, и максимум 15 минут, но делать это несколько раз в день. У дельфинов левое и правое полушарие спят по очереди. Когда одно полушарие спит, другое следит за тем что происходит вокруг.</vt:lpstr>
      <vt:lpstr>Презентация PowerPoint</vt:lpstr>
      <vt:lpstr> Навыки дельфинов   Дельфины очень умные и удивительно развитые млекопитающие. Дельфины способны передавать свои навыки и умения другим дельфинам, а также своим потомкам. Эти морские красавчики - очень быстрые пловцы. Например, полосатый тихоокеанский дельфин может путешествовать со скоростью приблизительно 27,4 км/ч, белобочки развивают скорость до 36 км/ч. А некоторые дельфины могут плавать гораздо быстрее.  </vt:lpstr>
      <vt:lpstr>Но сами они не смогут развить такую скорость - помогает им в этом именно движущееся по воде транспортное средство. Благодаря давлению, которое оно оказывает на воду, образуются волны. Дельфин ныряет в волну и под действием давления набирает скорость.  Дельфины не разгоняются постепенно, а моментально стартуют в том ритме который считают нужным. Дельфина никогда не пятятся назад, они просто плавно делают разворот.</vt:lpstr>
      <vt:lpstr> Общение   С помощью движений дельфины обмениваются визуальными сигналами, двигая хвостом или всем телом. Они чрезвычайно любопытны, часто подплывают к людям и кораблям. Очень любят играть. И между собой, и с человеком. Дельфины могут повторять человеческие слова.  Самое удивительное, что у каждого дельфина есть своё имя, на которое он откликается, когда к нему обращаются сородичи. Самыми общительными дельфинами считаются – белухи.</vt:lpstr>
      <vt:lpstr>Презентация PowerPoint</vt:lpstr>
      <vt:lpstr> Семья   Дельфины живут в стаях примерно из 12 особей. Рождаются дельфины в среднем один раз в два года. У самки дельфина появляется на свет только один малыш. За маленьким дельфином мама ухаживает два года. Ей приходится не сладко, потому что малыш очень активный первое время он все время в движении и совсем не спит.</vt:lpstr>
      <vt:lpstr>Презентация PowerPoint</vt:lpstr>
      <vt:lpstr> Дрессировка   Дельфины способны издавать различные звуки: пение, свист, щелканье, лай.  Дельфины помогают в рыболовстве: загоняют в сети рыбу, защищают водолазов от акул, находят мины, бомбы, затонувшие корабли.  Самое замечательное, что они очень легко поддаются дрессировке, трюкам и это у них хорошо получается. Дельфины «видят» ушами. Они издают звуки и, слушая их, изучают окружающее пространство. С помощью такого способа они могут плавать, не натыкаясь на что-либо, добывать пищу.    </vt:lpstr>
      <vt:lpstr>Презентация PowerPoint</vt:lpstr>
      <vt:lpstr> Дельфины в жизни людей    Вы наверняка знаете, как дельфины любят детей, уж точно не меньше, чем их любят дети.  Дельфинам свойственны самопожертвование и взаимопомощь. Такими качествами не может похвастать ни одно живое существо, кроме них и человека. Отличаются также любознательностью и традиционно хорошим отношением к человеку.  Вызывает удивление и природная взаимосвязь между людьми и дельфинами. Так, морские обитатели воспринимают человека за своего сородича, поэтому всегда относятся к нам дружелюбно и готовы придти на помощь. Они поддерживают утопающих на поверхности и отгоняют акул также как, если бы в воде находились их дети или родители.</vt:lpstr>
      <vt:lpstr>Презентация PowerPoint</vt:lpstr>
      <vt:lpstr> Некоторых детей специально приводят к дельфинам, дают им поплавать в бассейне вместе. Ребенок выходит из воды новым человеком. Объясняется это тем, что дельфин словно видит человека насквозь и если у нас что - то болит, он это чувствует и может помочь. Находясь рядом с ним, мы успокаиваемся, получаем новые силы, легкость и радость.   Дельфинотерапия — это метод психотерапии, который построен на общении человека и дельфина. Проводится в форме общения, игры и простых совместных упражнений под наблюдением специалиста. Часто применяется при лечении у детей таких заболеваний, как детский церебральный паралич, ранний детский аутизм, синдром дефицита внимания с гиперактивностью и тому подобное.</vt:lpstr>
      <vt:lpstr>Презентация PowerPoint</vt:lpstr>
      <vt:lpstr> Когда люди толпятся у бассейна с плавающими в нем дельфинами, не только люди смотрят на дельфинов, но и дельфины на людей. При этом они прекрасно понимают, кто есть, кто и не упустят случая, чтобы доказать это. Зафиксировано множество случаев, когда дельфины, действуя быстрее и лучше, чем бригада спасателей, помогали утопающим.</vt:lpstr>
      <vt:lpstr> Что для меня значат дельфины.  Я люблю дельфинов, потому что они смешно говорят и как будто бы всегда улыбаются. Еще они очень красиво пускают фонтаны. Это удивительные, добрые, отважные помощники, невероятно смышлёные создания.    Мое первое впечатление   Когда я впервые увидел дельфинов, они меня очень восхитили своим видом гладкой и блестящей кожей. Очень захватило дух, когда они выныривали из воды. Мне сразу же захотелось их потрогать, поплавать с ними. Эти чувства непередаваемы. На ощупь дельфин мягкий, гладкий и теплый. В следующий раз когда поеду на море обязательно еще раз поплаваю с дельфином. Вполне хватает, чтобы раз и навсегда влюбиться в эти добрые глаза и озорную улыбку.</vt:lpstr>
      <vt:lpstr>Презентация PowerPoint</vt:lpstr>
      <vt:lpstr> Заключение   В процессе работы над проектом я ответил на следующие вопросы: 1.Какие бывают виды дельфинов? 2.Где обитают эти животные? 3.Навыки дельфинов? 4.Как они могут помочь людям? В процессе работы над проектом я искал интересную информацию в Интернете.  В результате работы над проектом приобрел навыки работы с текстовыми и электронными источниками информации. Продуктом моей деятельности является электронная презентация о «Дельфинах».</vt:lpstr>
      <vt:lpstr> Изучив свой собранный материал, я пришел к такому  выводу, что нужно этих животных беречь, потому что, сохранив их - мы сохраним природу. Ведь они делают очень много добра для нас!!  Дельфины умные, верные и преданные, я бы хотел такого друга!  Я считаю, что людям необходимо учиться у дельфинов доброте, умению помочь друзьям и близким в трудную минуту, а еще пребывать всегда в позитивном настроении и дарить окружающим море эмоций! Любите животных!   Список использованных источников и литературы: Интернет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61</cp:revision>
  <dcterms:created xsi:type="dcterms:W3CDTF">2012-12-06T06:04:30Z</dcterms:created>
  <dcterms:modified xsi:type="dcterms:W3CDTF">2015-10-08T10:24:58Z</dcterms:modified>
</cp:coreProperties>
</file>