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7" r:id="rId12"/>
    <p:sldId id="270" r:id="rId13"/>
    <p:sldId id="271" r:id="rId14"/>
    <p:sldId id="273" r:id="rId15"/>
    <p:sldId id="274" r:id="rId16"/>
    <p:sldId id="275" r:id="rId17"/>
    <p:sldId id="277" r:id="rId18"/>
    <p:sldId id="278" r:id="rId19"/>
    <p:sldId id="279" r:id="rId20"/>
    <p:sldId id="280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0%D0%B5%D0%B4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0%D0%B5%D0%B4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7%D0%B4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7%D0%B4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7%D0%B4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7%D0%B4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0-%D0%B5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4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4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D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4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1%80%D0%BE%D0%BD%D0%B7%D0%BE%D0%B2%D1%8B%D0%B9_%D0%B2%D0%B5%D0%B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3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3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gif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3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3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3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3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3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3_%D1%82%D1%8B%D1%81%D1%8F%D1%87%D0%B5%D0%BB%D0%B5%D1%82%D0%B8%D0%B5_%D0%B4%D0%BE_%D0%BD._%D1%8D.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D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D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D%D0%BD%D0%B8%D0%B9_%D0%BF%D0%B0%D0%BB%D0%B5%D0%BE%D0%BB%D0%B8%D1%82" TargetMode="External"/><Relationship Id="rId7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D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D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D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0%D0%B5%D0%B4%D0%BD%D0%B8%D0%B9_%D0%BF%D0%B0%D0%BB%D0%B5%D0%BE%D0%BB%D0%B8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Интересная </a:t>
            </a:r>
            <a:r>
              <a:rPr lang="ru-RU" smtClean="0">
                <a:latin typeface="Comic Sans MS" pitchFamily="66" charset="0"/>
              </a:rPr>
              <a:t>география.</a:t>
            </a:r>
            <a:br>
              <a:rPr lang="ru-RU" smtClean="0">
                <a:latin typeface="Comic Sans MS" pitchFamily="66" charset="0"/>
              </a:rPr>
            </a:br>
            <a:r>
              <a:rPr lang="ru-RU" smtClean="0">
                <a:latin typeface="Comic Sans MS" pitchFamily="66" charset="0"/>
              </a:rPr>
              <a:t>Изобретения </a:t>
            </a:r>
            <a:r>
              <a:rPr lang="ru-RU" dirty="0" smtClean="0">
                <a:latin typeface="Comic Sans MS" pitchFamily="66" charset="0"/>
              </a:rPr>
              <a:t>человечества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Часть 1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57200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Выполнила ученица 9 класса</a:t>
            </a:r>
            <a:b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МБОУ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Советская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СШ: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Comic Sans MS" pitchFamily="66" charset="0"/>
              </a:rPr>
              <a:t>Вокулова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 А.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Средний палеолит"/>
              </a:rPr>
              <a:t>Средний палеолит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50 тыс. лет назад: Флейта в Европе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0722" name="Picture 2" descr="http://www.gifsanimes.fr/images/f/flute/flute-gifs-animes-670423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2357430"/>
            <a:ext cx="3181350" cy="2114550"/>
          </a:xfrm>
          <a:prstGeom prst="rect">
            <a:avLst/>
          </a:prstGeom>
          <a:noFill/>
        </p:spPr>
      </p:pic>
      <p:pic>
        <p:nvPicPr>
          <p:cNvPr id="9218" name="Picture 2" descr="http://sait-about-all.my1.ru/_fr/0/33839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57290" y="2571744"/>
            <a:ext cx="4000488" cy="4000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Средний палеолит"/>
              </a:rPr>
              <a:t>Средний палеолит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50 тыс. лет назад: Лук и стрелы в Африке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8194" name="Picture 2" descr="http://archery.uz/uploads/posts/2013-01/1357901238_1230844489_luk_i_strely8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2285992"/>
            <a:ext cx="7620000" cy="4314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928802"/>
            <a:ext cx="10001320" cy="4197361"/>
          </a:xfrm>
        </p:spPr>
        <p:txBody>
          <a:bodyPr/>
          <a:lstStyle/>
          <a:p>
            <a:pPr algn="ctr">
              <a:buNone/>
            </a:pPr>
            <a:r>
              <a:rPr lang="ru-RU" sz="8000" b="1" u="sng" dirty="0" smtClean="0">
                <a:latin typeface="Comic Sans MS" pitchFamily="66" charset="0"/>
                <a:hlinkClick r:id="rId3" tooltip="Поздний палеолит"/>
              </a:rPr>
              <a:t>Поздний палеолит</a:t>
            </a:r>
            <a:endParaRPr lang="ru-RU" sz="8000" b="1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Поздний палеолит"/>
              </a:rPr>
              <a:t>Поздний палеолит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29—25 тыс. лет назад: Керамика в Европе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5602" name="Picture 2" descr="http://img3.proshkolu.ru/content/media/pic/std/2000000/1314000/1313413-f942cf4d0f0f291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4929198"/>
            <a:ext cx="1114425" cy="1485900"/>
          </a:xfrm>
          <a:prstGeom prst="rect">
            <a:avLst/>
          </a:prstGeom>
          <a:noFill/>
        </p:spPr>
      </p:pic>
      <p:pic>
        <p:nvPicPr>
          <p:cNvPr id="4098" name="Picture 2" descr="http://cs625126.vk.me/v625126006/1ac9d/5JS3RJ6PShM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2071678"/>
            <a:ext cx="5753100" cy="4581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Поздний палеолит"/>
              </a:rPr>
              <a:t>Поздний палеолит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15 тыс. лет назад: Бумеранг в Австралии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3554" name="Picture 2" descr="http://otvet.imgsmail.ru/download/54af1eb03060af37de97d9d49d0fb0c7_i-1493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4552950"/>
            <a:ext cx="3333750" cy="2305050"/>
          </a:xfrm>
          <a:prstGeom prst="rect">
            <a:avLst/>
          </a:prstGeom>
          <a:noFill/>
        </p:spPr>
      </p:pic>
      <p:pic>
        <p:nvPicPr>
          <p:cNvPr id="2050" name="Picture 2" descr="http://burnbright-lifeworks.com/wp-content/uploads/2013/03/Boomeran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2428868"/>
            <a:ext cx="5617318" cy="3157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Поздний палеолит"/>
              </a:rPr>
              <a:t>Поздний палеолит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13 тыс. лет назад: Керамика в Японии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 descr="http://apxeo.info/wp-content/uploads/2013/04/dzemo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2285992"/>
            <a:ext cx="6548430" cy="4371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Мезолит и эпипалеолит (Европа, Африка)</a:t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8 тыс. до н. э. — каноэ из </a:t>
            </a:r>
            <a:r>
              <a:rPr lang="ru-RU" dirty="0" err="1" smtClean="0">
                <a:latin typeface="Comic Sans MS" pitchFamily="66" charset="0"/>
              </a:rPr>
              <a:t>Пессе</a:t>
            </a:r>
            <a:r>
              <a:rPr lang="ru-RU" dirty="0" smtClean="0">
                <a:latin typeface="Comic Sans MS" pitchFamily="66" charset="0"/>
              </a:rPr>
              <a:t> — первая известная лодка-долблёнка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5362" name="Picture 2" descr="https://im1-tub-ru.yandex.net/i?id=9ee79e6f46ac17e2dcc8d83612e19ac8&amp;n=33&amp;h=190&amp;w=29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2928934"/>
            <a:ext cx="5643602" cy="3586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10-е тысячелетие до н. э."/>
              </a:rPr>
              <a:t>10-е тысячелетие до н. э.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9500 г. до н. э.: Зернохранилище в долине реки Иордан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3314" name="Picture 2" descr="http://cs302503.vk.me/v302503243/22d1/DRbCLYSq4S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0166" y="2781299"/>
            <a:ext cx="5753100" cy="4076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u="sng" dirty="0" smtClean="0">
                <a:latin typeface="Comic Sans MS" pitchFamily="66" charset="0"/>
                <a:hlinkClick r:id="rId3" tooltip="4 тысячелетие до н. э."/>
              </a:rPr>
              <a:t>4 тысячелетие до н. э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4 тысячелетие до н. э.: Цемент в Древнем Египте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2290" name="Picture 2" descr="http://kmv-cement.ru/uploads/posts/thumbs/88148574-istoriya-cement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2643182"/>
            <a:ext cx="7620000" cy="3695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4 тысячелетие до н. э."/>
              </a:rPr>
              <a:t>4 тысячелетие до н. э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4000 г. до н. э.: Папирус в Древнем Египте.</a:t>
            </a:r>
          </a:p>
          <a:p>
            <a:endParaRPr lang="ru-RU" dirty="0"/>
          </a:p>
        </p:txBody>
      </p:sp>
      <p:pic>
        <p:nvPicPr>
          <p:cNvPr id="11266" name="Picture 2" descr="http://c-romantik-schel.edumsko.ru/images/users-files/Princeva/papiro-300x2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28" y="2214554"/>
            <a:ext cx="5905509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3116"/>
            <a:ext cx="9001156" cy="39830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u="sng" dirty="0" smtClean="0">
                <a:latin typeface="Comic Sans MS" pitchFamily="66" charset="0"/>
                <a:hlinkClick r:id="rId3" tooltip="Ранний палеолит"/>
              </a:rPr>
              <a:t>Ранний палеолит</a:t>
            </a:r>
            <a:endParaRPr lang="ru-RU" sz="8000" b="1" dirty="0" smtClean="0">
              <a:latin typeface="Comic Sans MS" pitchFamily="66" charset="0"/>
            </a:endParaRPr>
          </a:p>
          <a:p>
            <a:endParaRPr lang="ru-RU" sz="5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4 тысячелетие до н. э."/>
              </a:rPr>
              <a:t>4 тысячелетие до н. э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4000 г. до н. э.: Бронза: Сузы (Иран), </a:t>
            </a:r>
            <a:r>
              <a:rPr lang="ru-RU" dirty="0" err="1" smtClean="0">
                <a:latin typeface="Comic Sans MS" pitchFamily="66" charset="0"/>
              </a:rPr>
              <a:t>Луристан</a:t>
            </a:r>
            <a:r>
              <a:rPr lang="ru-RU" dirty="0" smtClean="0">
                <a:latin typeface="Comic Sans MS" pitchFamily="66" charset="0"/>
              </a:rPr>
              <a:t> (Иран), Древняя Месопотамия (Ирак)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42" name="Picture 2" descr="http://www.wikipg.com/images/context/images/%D9%85%D9%81%D8%B1%D8%BA%20%D9%87%D8%A7%DB%8C%20%D9%84%D8%B1%D8%B3%D8%AA%D8%A7%D9%8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116463"/>
            <a:ext cx="3271820" cy="3741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pPr algn="ctr">
              <a:buNone/>
            </a:pPr>
            <a:r>
              <a:rPr lang="ru-RU" sz="8000" u="sng" dirty="0" smtClean="0">
                <a:latin typeface="Comic Sans MS" pitchFamily="66" charset="0"/>
                <a:hlinkClick r:id="rId3" tooltip="Бронзовый век"/>
              </a:rPr>
              <a:t>Бронзовый век</a:t>
            </a:r>
            <a:endParaRPr lang="ru-RU" sz="8000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3 тысячелетие до н. э."/>
              </a:rPr>
              <a:t>3-е тысячелетие до н. э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3000 г. до н. э.: Гончарный круг в Древнем Египте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6146" name="Picture 2" descr="http://s44.radikal.ru/i105/1003/24/13c6dc262a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50" y="2234630"/>
            <a:ext cx="3571900" cy="4623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3 тысячелетие до н. э."/>
              </a:rPr>
              <a:t>3-е тысячелетие до н. э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3000 г. до н. э.: Свеча в Древнем Египте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122" name="Picture 2" descr="http://moikompas.ru/img/compas/2007-12-18/svecha/180939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2071678"/>
            <a:ext cx="2857520" cy="4572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://img1.liveinternet.ru/images/attach/c/4/82/20/82020747_large_Photo_043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4214818"/>
            <a:ext cx="2000264" cy="330043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3 тысячелетие до н. э."/>
              </a:rPr>
              <a:t>3-е тысячелетие до н. э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3000 г. до н. э.: Коньки в Скандинавии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098" name="Picture 2" descr="http://www.gerasjuta.ch/interessantes/images/interessantes13_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2285992"/>
            <a:ext cx="7545722" cy="3724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3 тысячелетие до н. э."/>
              </a:rPr>
              <a:t>3-е тысячелетие до н. э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2800 г. до н. э.: Мыло в Вавилоне.</a:t>
            </a:r>
          </a:p>
          <a:p>
            <a:endParaRPr lang="ru-RU" dirty="0">
              <a:latin typeface="Comic Sans MS" pitchFamily="66" charset="0"/>
            </a:endParaRPr>
          </a:p>
        </p:txBody>
      </p:sp>
      <p:pic>
        <p:nvPicPr>
          <p:cNvPr id="3074" name="Picture 2" descr="http://i.io.ua/img_su/small/0074/64/00746467_n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2143116"/>
            <a:ext cx="442915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3 тысячелетие до н. э."/>
              </a:rPr>
              <a:t>3-е тысячелетие до н. э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2800 г. до н. э.: Пуговица в цивилизациях долины Инда (вероятно, как украшение)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50" name="Picture 2" descr="https://im1-tub-ru.yandex.net/i?id=74fd78ac692db3a3e7c7dd90edb89fb8&amp;n=33&amp;h=190&amp;w=48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4000504"/>
            <a:ext cx="811448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3 тысячелетие до н. э."/>
              </a:rPr>
              <a:t>3-е тысячелетие до н. э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2600 г. до н. э.: Колесница в Древней Месопотамии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 descr="https://im2-tub-ru.yandex.net/i?id=75da4f8c85dad945b2ec3796e3c9075b&amp;n=33&amp;h=190&amp;w=43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3071810"/>
            <a:ext cx="7723796" cy="3381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3 тысячелетие до н. э."/>
              </a:rPr>
              <a:t>3-е тысячелетие до н. э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2600 г. до н. э.: Канализация в цивилизациях долины Инда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5058" name="Picture 2" descr="http://vmrake.ru/images/2011-11-23/dolina-inda-4000-1800-gg-do-n-e_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0166" y="2571744"/>
            <a:ext cx="6500858" cy="403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3 тысячелетие до н. э."/>
              </a:rPr>
              <a:t>3-е тысячелетие до н. э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2500 г. до н. э.: Туалеты со спуском воды в </a:t>
            </a:r>
            <a:r>
              <a:rPr lang="ru-RU" dirty="0" err="1" smtClean="0">
                <a:latin typeface="Comic Sans MS" pitchFamily="66" charset="0"/>
              </a:rPr>
              <a:t>Мохенджо-Даро</a:t>
            </a:r>
            <a:r>
              <a:rPr lang="ru-RU" dirty="0" smtClean="0">
                <a:latin typeface="Comic Sans MS" pitchFamily="66" charset="0"/>
              </a:rPr>
              <a:t> (цивилизации долины Инда)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4034" name="Picture 2" descr="https://im3-tub-ru.yandex.net/i?id=c23431046d79a435c9217a630ed858b6&amp;n=33&amp;h=190&amp;w=33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2500306"/>
            <a:ext cx="7358114" cy="4148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Ранний палеолит"/>
              </a:rPr>
              <a:t>Ранний палеолит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dirty="0" smtClean="0">
                <a:latin typeface="Comic Sans MS" pitchFamily="66" charset="0"/>
              </a:rPr>
              <a:t>2,6 </a:t>
            </a:r>
            <a:r>
              <a:rPr lang="ru-RU" dirty="0" err="1" smtClean="0">
                <a:latin typeface="Comic Sans MS" pitchFamily="66" charset="0"/>
              </a:rPr>
              <a:t>млн</a:t>
            </a:r>
            <a:r>
              <a:rPr lang="ru-RU" dirty="0" smtClean="0">
                <a:latin typeface="Comic Sans MS" pitchFamily="66" charset="0"/>
              </a:rPr>
              <a:t> лет назад: Обработка камня в Африке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6146" name="Picture 2" descr="https://upload.wikimedia.org/wikipedia/commons/f/fb/National_park_stone_tool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571744"/>
            <a:ext cx="4179123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s://upload.wikimedia.org/wikipedia/commons/thumb/6/67/Flintstone_knife.jpg/1280px-Flintstone_knif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71934" y="3929066"/>
            <a:ext cx="4834417" cy="2719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http://sanitarim.sadesign.ru/i/8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43702" y="0"/>
            <a:ext cx="2819400" cy="18478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Ранний палеолит"/>
              </a:rPr>
              <a:t>Ранний палеолит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2—1,5 </a:t>
            </a:r>
            <a:r>
              <a:rPr lang="ru-RU" dirty="0" err="1" smtClean="0">
                <a:latin typeface="Comic Sans MS" pitchFamily="66" charset="0"/>
              </a:rPr>
              <a:t>млн</a:t>
            </a:r>
            <a:r>
              <a:rPr lang="ru-RU" dirty="0" smtClean="0">
                <a:latin typeface="Comic Sans MS" pitchFamily="66" charset="0"/>
              </a:rPr>
              <a:t> лет назад: Начало освоения огня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122" name="Picture 2" descr="http://jpkc.hactcm.edu.cn/2010zyek/jiaoxueziyuan/content_jianggao4-1_files/2010424222242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2189451"/>
            <a:ext cx="3952871" cy="4668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://www.farwell.com/LOG-pics/firepit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29512" y="4857760"/>
            <a:ext cx="1714488" cy="17144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Ранний палеолит"/>
              </a:rPr>
              <a:t>Ранний палеолит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800—400 тыс. лет назад: Топор в виде колуна в Кении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098" name="Picture 2" descr="https://upload.wikimedia.org/wikipedia/commons/thumb/2/21/Lob_%D0%A1%D0%B5%D0%BA%D0%B8%D1%80%D0%B0_X-XII.jpg/200px-Lob_%D0%A1%D0%B5%D0%BA%D0%B8%D1%80%D0%B0_X-XI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2428868"/>
            <a:ext cx="1905000" cy="4171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s://upload.wikimedia.org/wikipedia/commons/thumb/4/4f/Guyane_0013.jpg/220px-Guyane_00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4348" y="3143248"/>
            <a:ext cx="2095500" cy="2743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s://upload.wikimedia.org/wikipedia/commons/e/e0/%D0%9F%D0%BB%D0%BE%D1%82%D0%BD%D0%B8%D1%86%D0%BA%D0%B8%D0%B5_%D1%82%D0%BE%D0%BF%D0%BE%D1%80%D1%8B_%D1%81%D0%B8%D1%86%D0%BA%D0%B0%D1%80%D0%B5%D0%B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50" y="3000372"/>
            <a:ext cx="2517149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http://www.sponsorman.ru/images/instrum5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15206" y="285728"/>
            <a:ext cx="1476375" cy="10096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Ранний палеолит"/>
              </a:rPr>
              <a:t>Ранний палеолит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400 тыс. лет назад: Краска в Замбии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074" name="Picture 2" descr="http://img1.liveinternet.ru/images/attach/c/0/36/311/36311367_1216129877_73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58082" y="0"/>
            <a:ext cx="1500198" cy="1500198"/>
          </a:xfrm>
          <a:prstGeom prst="rect">
            <a:avLst/>
          </a:prstGeom>
          <a:noFill/>
        </p:spPr>
      </p:pic>
      <p:pic>
        <p:nvPicPr>
          <p:cNvPr id="14338" name="Picture 2" descr="http://www.hdwallpaper.ro/wallpapers/cutii_de_vopsea_colorata-1280x7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7224" y="2357430"/>
            <a:ext cx="7501435" cy="4219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Ранний палеолит"/>
              </a:rPr>
              <a:t>Ранний палеолит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400 тыс. лет назад: Копьё в Европе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50" name="Picture 2" descr="http://vamotkrytka.ru/_ph/2/2/492072544.gif?143553201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214290"/>
            <a:ext cx="1524000" cy="1143001"/>
          </a:xfrm>
          <a:prstGeom prst="rect">
            <a:avLst/>
          </a:prstGeom>
          <a:noFill/>
        </p:spPr>
      </p:pic>
      <p:pic>
        <p:nvPicPr>
          <p:cNvPr id="13314" name="Picture 2" descr="http://vignette3.wikia.nocookie.net/zombie/images/4/45/%D0%9A%D0%BE%D0%BF%D1%8C%D0%B5_%D1%81_%D0%BD%D0%BE%D0%B6%D0%BE%D0%BC.png/revision/latest/scale-to-width/2000?cb=20140922112416&amp;path-prefix=ru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3143248"/>
            <a:ext cx="6061047" cy="220319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Comic Sans MS" pitchFamily="66" charset="0"/>
                <a:hlinkClick r:id="rId3" tooltip="Ранний палеолит"/>
              </a:rPr>
              <a:t>Ранний палеолит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164 тыс. лет назад: Каменный нож в Африке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2290" name="Picture 2" descr="http://www.m-e-s-s-e-r.de/images/2012_01_27_09-59-51-kamenij%20vek.JPG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2976" y="2285992"/>
            <a:ext cx="6524604" cy="4351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ptforschool.ru/fon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2071678"/>
            <a:ext cx="9715568" cy="4054485"/>
          </a:xfrm>
        </p:spPr>
        <p:txBody>
          <a:bodyPr/>
          <a:lstStyle/>
          <a:p>
            <a:pPr algn="ctr">
              <a:buNone/>
            </a:pPr>
            <a:r>
              <a:rPr lang="ru-RU" sz="8000" b="1" u="sng" dirty="0" smtClean="0">
                <a:latin typeface="Comic Sans MS" pitchFamily="66" charset="0"/>
                <a:hlinkClick r:id="rId3" tooltip="Средний палеолит"/>
              </a:rPr>
              <a:t>Средний палеолит</a:t>
            </a:r>
            <a:endParaRPr lang="ru-RU" sz="8000" b="1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156</Words>
  <Application>Microsoft Office PowerPoint</Application>
  <PresentationFormat>Экран (4:3)</PresentationFormat>
  <Paragraphs>56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Интересная география. Изобретения человечества  Часть 1</vt:lpstr>
      <vt:lpstr>Слайд 2</vt:lpstr>
      <vt:lpstr>Ранний палеолит </vt:lpstr>
      <vt:lpstr>Ранний палеолит </vt:lpstr>
      <vt:lpstr>Ранний палеолит </vt:lpstr>
      <vt:lpstr>Ранний палеолит </vt:lpstr>
      <vt:lpstr>Ранний палеолит </vt:lpstr>
      <vt:lpstr>Ранний палеолит </vt:lpstr>
      <vt:lpstr>Слайд 9</vt:lpstr>
      <vt:lpstr>Средний палеолит </vt:lpstr>
      <vt:lpstr>Средний палеолит </vt:lpstr>
      <vt:lpstr> </vt:lpstr>
      <vt:lpstr>Поздний палеолит </vt:lpstr>
      <vt:lpstr>Поздний палеолит </vt:lpstr>
      <vt:lpstr>Поздний палеолит </vt:lpstr>
      <vt:lpstr>Мезолит и эпипалеолит (Европа, Африка) </vt:lpstr>
      <vt:lpstr>10-е тысячелетие до н. э. </vt:lpstr>
      <vt:lpstr> 4 тысячелетие до н. э  </vt:lpstr>
      <vt:lpstr>4 тысячелетие до н. э </vt:lpstr>
      <vt:lpstr>4 тысячелетие до н. э </vt:lpstr>
      <vt:lpstr>Слайд 21</vt:lpstr>
      <vt:lpstr>3-е тысячелетие до н. э </vt:lpstr>
      <vt:lpstr>3-е тысячелетие до н. э </vt:lpstr>
      <vt:lpstr>3-е тысячелетие до н. э </vt:lpstr>
      <vt:lpstr>3-е тысячелетие до н. э </vt:lpstr>
      <vt:lpstr>3-е тысячелетие до н. э </vt:lpstr>
      <vt:lpstr>3-е тысячелетие до н. э </vt:lpstr>
      <vt:lpstr>3-е тысячелетие до н. э </vt:lpstr>
      <vt:lpstr>3-е тысячелетие до н. э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19</cp:revision>
  <dcterms:created xsi:type="dcterms:W3CDTF">2015-09-17T17:14:38Z</dcterms:created>
  <dcterms:modified xsi:type="dcterms:W3CDTF">2015-10-08T20:52:58Z</dcterms:modified>
</cp:coreProperties>
</file>