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65" r:id="rId17"/>
    <p:sldId id="266" r:id="rId18"/>
    <p:sldId id="267" r:id="rId19"/>
    <p:sldId id="268" r:id="rId20"/>
    <p:sldId id="276" r:id="rId21"/>
    <p:sldId id="277" r:id="rId22"/>
    <p:sldId id="279" r:id="rId23"/>
    <p:sldId id="280" r:id="rId24"/>
    <p:sldId id="281" r:id="rId25"/>
    <p:sldId id="282" r:id="rId26"/>
    <p:sldId id="286" r:id="rId27"/>
    <p:sldId id="284" r:id="rId28"/>
    <p:sldId id="285" r:id="rId29"/>
    <p:sldId id="287" r:id="rId30"/>
    <p:sldId id="288" r:id="rId31"/>
    <p:sldId id="309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2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5%D1%80%D0%B2%D0%BE%D0%B5_%D1%82%D1%8B%D1%81%D1%8F%D1%87%D0%B5%D0%BB%D0%B5%D1%82%D0%B8%D0%B5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5%D1%80%D0%B2%D0%BE%D0%B5_%D1%82%D1%8B%D1%81%D1%8F%D1%87%D0%B5%D0%BB%D0%B5%D1%82%D0%B8%D0%B5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5%D1%80%D0%B2%D0%BE%D0%B5_%D1%82%D1%8B%D1%81%D1%8F%D1%87%D0%B5%D0%BB%D0%B5%D1%82%D0%B8%D0%B5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5%D1%80%D0%B2%D0%BE%D0%B5_%D1%82%D1%8B%D1%81%D1%8F%D1%87%D0%B5%D0%BB%D0%B5%D1%82%D0%B8%D0%B5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5%D1%80%D0%B2%D0%BE%D0%B5_%D1%82%D1%8B%D1%81%D1%8F%D1%87%D0%B5%D0%BB%D0%B5%D1%82%D0%B8%D0%B5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2_%D1%82%D1%8B%D1%81%D1%8F%D1%87%D0%B5%D0%BB%D0%B5%D1%82%D0%B8%D0%B5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2_%D1%82%D1%8B%D1%81%D1%8F%D1%87%D0%B5%D0%BB%D0%B5%D1%82%D0%B8%D0%B5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hyperlink" Target="https://ru.wikipedia.org/wiki/XI_%D0%B2%D0%B5%D0%BA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XII_%D0%B2%D0%B5%D0%BA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gif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XIII_%D0%B2%D0%B5%D0%BA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2_%D1%82%D1%8B%D1%81%D1%8F%D1%87%D0%B5%D0%BB%D0%B5%D1%82%D0%B8%D0%B5_%D0%B4%D0%BE_%D0%BD._%D1%8D.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XV_%D0%B2%D0%B5%D0%BA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2_%D1%82%D1%8B%D1%81%D1%8F%D1%87%D0%B5%D0%BB%D0%B5%D1%82%D0%B8%D0%B5_%D0%B4%D0%BE_%D0%BD._%D1%8D.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2_%D1%82%D1%8B%D1%81%D1%8F%D1%87%D0%B5%D0%BB%D0%B5%D1%82%D0%B8%D0%B5_%D0%B4%D0%BE_%D0%BD._%D1%8D.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_%D1%82%D1%8B%D1%81%D1%8F%D1%87%D0%B5%D0%BB%D0%B5%D1%82%D0%B8%D0%B5_%D0%B4%D0%BE_%D0%BD._%D1%8D.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_%D1%82%D1%8B%D1%81%D1%8F%D1%87%D0%B5%D0%BB%D0%B5%D1%82%D0%B8%D0%B5_%D0%B4%D0%BE_%D0%BD._%D1%8D.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_%D1%82%D1%8B%D1%81%D1%8F%D1%87%D0%B5%D0%BB%D0%B5%D1%82%D0%B8%D0%B5_%D0%B4%D0%BE_%D0%BD._%D1%8D.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_%D1%82%D1%8B%D1%81%D1%8F%D1%87%D0%B5%D0%BB%D0%B5%D1%82%D0%B8%D0%B5_%D0%B4%D0%BE_%D0%BD._%D1%8D.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5%D1%80%D0%B2%D0%BE%D0%B5_%D1%82%D1%8B%D1%81%D1%8F%D1%87%D0%B5%D0%BB%D0%B5%D1%82%D0%B8%D0%B5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5"/>
            <a:ext cx="7772400" cy="24574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omic Sans MS" pitchFamily="66" charset="0"/>
              </a:rPr>
              <a:t>Интересная </a:t>
            </a:r>
            <a:r>
              <a:rPr lang="ru-RU" smtClean="0">
                <a:latin typeface="Comic Sans MS" pitchFamily="66" charset="0"/>
              </a:rPr>
              <a:t>география.</a:t>
            </a:r>
            <a:br>
              <a:rPr lang="ru-RU" smtClean="0">
                <a:latin typeface="Comic Sans MS" pitchFamily="66" charset="0"/>
              </a:rPr>
            </a:br>
            <a:r>
              <a:rPr lang="ru-RU" smtClean="0">
                <a:latin typeface="Comic Sans MS" pitchFamily="66" charset="0"/>
              </a:rPr>
              <a:t>Изобретения </a:t>
            </a:r>
            <a:r>
              <a:rPr lang="ru-RU" dirty="0" smtClean="0">
                <a:latin typeface="Comic Sans MS" pitchFamily="66" charset="0"/>
              </a:rPr>
              <a:t>человечества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Часть 2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4572008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Выполнила ученица 9 класса</a:t>
            </a:r>
            <a:b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МБОУ </a:t>
            </a: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Советская </a:t>
            </a: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СШ: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  <a:latin typeface="Comic Sans MS" pitchFamily="66" charset="0"/>
              </a:rPr>
              <a:t>Вокулова</a:t>
            </a: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 А.</a:t>
            </a:r>
            <a:endParaRPr lang="ru-RU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latin typeface="Comic Sans MS" pitchFamily="66" charset="0"/>
                <a:hlinkClick r:id="rId3" tooltip="Первое тысячелетие"/>
              </a:rPr>
              <a:t>Первое тысячелетие</a:t>
            </a:r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105: Бумага: </a:t>
            </a:r>
            <a:r>
              <a:rPr lang="ru-RU" dirty="0" err="1" smtClean="0">
                <a:latin typeface="Comic Sans MS" pitchFamily="66" charset="0"/>
              </a:rPr>
              <a:t>Цай</a:t>
            </a:r>
            <a:r>
              <a:rPr lang="ru-RU" dirty="0" smtClean="0">
                <a:latin typeface="Comic Sans MS" pitchFamily="66" charset="0"/>
              </a:rPr>
              <a:t> Лунь, Китай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7410" name="Picture 2" descr="http://www.museumplantinmoretus.be/pics/Stad/Bedrijven/Cultuur_sport_recreatie/CS_Musea/Plantin_Moretus/Collectie/cai-lun-b.jpg?hid=img;q=80;w=740;rm=1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2" y="2143116"/>
            <a:ext cx="3722187" cy="46426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latin typeface="Comic Sans MS" pitchFamily="66" charset="0"/>
                <a:hlinkClick r:id="rId3" tooltip="Первое тысячелетие"/>
              </a:rPr>
              <a:t>Первое тысячелетие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III век: Подкова в Германии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6386" name="Picture 2" descr="http://img1.liveinternet.ru/images/attach/c/8/100/160/100160349_3769051_podkov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5984" y="2000240"/>
            <a:ext cx="4643445" cy="4643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0" name="Picture 2" descr="http://img1.liveinternet.ru/images/attach/c/1/62/624/62624663_7030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6038193"/>
            <a:ext cx="9144000" cy="81980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latin typeface="Comic Sans MS" pitchFamily="66" charset="0"/>
                <a:hlinkClick r:id="rId3" tooltip="Первое тысячелетие"/>
              </a:rPr>
              <a:t>Первое тысячелетие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IV век: Зубная паста в Римском Египте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5362" name="Picture 2" descr="http://galdecor.ru/images/phocagallery/11/egipet/thumbs/phoca_thumb_l_egipet_20110120_145341824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14414" y="2286000"/>
            <a:ext cx="60960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6" name="Picture 2" descr="http://www.playcast.ru/uploads/2015/02/09/12029463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15074" y="3357562"/>
            <a:ext cx="3333750" cy="33337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latin typeface="Comic Sans MS" pitchFamily="66" charset="0"/>
                <a:hlinkClick r:id="rId3" tooltip="Первое тысячелетие"/>
              </a:rPr>
              <a:t>Первое тысячелетие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VI век-VIII век: Фарфор в Китае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4338" name="Picture 2" descr="http://xallyava.ru/images/Farfor/Kitay_Farfor/8a6085850a2590bec8a29b68f4a4dc1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7554" y="2143116"/>
            <a:ext cx="4349577" cy="4516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latin typeface="Comic Sans MS" pitchFamily="66" charset="0"/>
                <a:hlinkClick r:id="rId3" tooltip="Первое тысячелетие"/>
              </a:rPr>
              <a:t>Первое тысячелетие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VII век: </a:t>
            </a:r>
            <a:r>
              <a:rPr lang="ru-RU" u="sng" dirty="0" smtClean="0">
                <a:latin typeface="Comic Sans MS" pitchFamily="66" charset="0"/>
              </a:rPr>
              <a:t>Шахматы</a:t>
            </a:r>
            <a:r>
              <a:rPr lang="ru-RU" dirty="0" smtClean="0">
                <a:latin typeface="Comic Sans MS" pitchFamily="66" charset="0"/>
              </a:rPr>
              <a:t> в Индии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3314" name="Picture 2" descr="http://vfarshe.ru/wp-content/uploads/2015/07/a644835602b3ec87163dbc22636522e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285992"/>
            <a:ext cx="9144000" cy="4381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8" name="Picture 2" descr="http://www.sport.kharkiv.com/sg_chess/CHESS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142852"/>
            <a:ext cx="2286016" cy="179263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8000" u="sng" dirty="0" smtClean="0">
                <a:latin typeface="Comic Sans MS" pitchFamily="66" charset="0"/>
                <a:hlinkClick r:id="rId3" tooltip="2 тысячелетие"/>
              </a:rPr>
              <a:t>2-е тысячелетие</a:t>
            </a:r>
            <a:endParaRPr lang="ru-RU" sz="8000" dirty="0" smtClean="0"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latin typeface="Comic Sans MS" pitchFamily="66" charset="0"/>
                <a:hlinkClick r:id="rId3" tooltip="2 тысячелетие"/>
              </a:rPr>
              <a:t>2-е тысячелетие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92867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Comic Sans MS" pitchFamily="66" charset="0"/>
                <a:hlinkClick r:id="rId4" tooltip="XI век"/>
              </a:rPr>
              <a:t>XI век</a:t>
            </a:r>
            <a:endParaRPr lang="ru-RU" b="1" dirty="0" smtClean="0">
              <a:latin typeface="Comic Sans MS" pitchFamily="66" charset="0"/>
            </a:endParaRPr>
          </a:p>
          <a:p>
            <a:pPr algn="ctr"/>
            <a:r>
              <a:rPr lang="ru-RU" dirty="0" smtClean="0">
                <a:latin typeface="Comic Sans MS" pitchFamily="66" charset="0"/>
              </a:rPr>
              <a:t>1040: Подвижные литеры, </a:t>
            </a:r>
            <a:r>
              <a:rPr lang="ru-RU" dirty="0" err="1" smtClean="0">
                <a:latin typeface="Comic Sans MS" pitchFamily="66" charset="0"/>
              </a:rPr>
              <a:t>Би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err="1" smtClean="0">
                <a:latin typeface="Comic Sans MS" pitchFamily="66" charset="0"/>
              </a:rPr>
              <a:t>Шэн</a:t>
            </a:r>
            <a:r>
              <a:rPr lang="ru-RU" dirty="0" smtClean="0">
                <a:latin typeface="Comic Sans MS" pitchFamily="66" charset="0"/>
              </a:rPr>
              <a:t> в Китае</a:t>
            </a:r>
          </a:p>
          <a:p>
            <a:endParaRPr lang="ru-RU" dirty="0"/>
          </a:p>
        </p:txBody>
      </p:sp>
      <p:pic>
        <p:nvPicPr>
          <p:cNvPr id="11266" name="Picture 2" descr="http://anthropos.org.ua/wp-content/uploads/2014/05/glinjanyj-shryft1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00166" y="2482446"/>
            <a:ext cx="6572296" cy="41076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Comic Sans MS" pitchFamily="66" charset="0"/>
                <a:hlinkClick r:id="rId3" tooltip="XII век"/>
              </a:rPr>
              <a:t>XII век</a:t>
            </a:r>
            <a:endParaRPr lang="ru-RU" b="1" dirty="0" smtClean="0">
              <a:latin typeface="Comic Sans MS" pitchFamily="66" charset="0"/>
            </a:endParaRPr>
          </a:p>
          <a:p>
            <a:pPr algn="ctr"/>
            <a:r>
              <a:rPr lang="ru-RU" dirty="0" smtClean="0">
                <a:latin typeface="Comic Sans MS" pitchFamily="66" charset="0"/>
              </a:rPr>
              <a:t>1128: Пушка в Китае</a:t>
            </a:r>
          </a:p>
          <a:p>
            <a:endParaRPr lang="ru-RU" dirty="0"/>
          </a:p>
        </p:txBody>
      </p:sp>
      <p:pic>
        <p:nvPicPr>
          <p:cNvPr id="10242" name="Picture 2" descr="http://silk.5bb.ru/uploads/0000/0f/50/1485-1-f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1746650"/>
            <a:ext cx="8215370" cy="5111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8" name="Picture 4" descr="http://img1.liveinternet.ru/images/attach/c/5/89/135/89135437_large_Animashki_na_voennuyu_tematiku_na_prozrachnom_fone__342_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4552090"/>
            <a:ext cx="3643338" cy="230591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Comic Sans MS" pitchFamily="66" charset="0"/>
                <a:hlinkClick r:id="rId3" tooltip="XIII век"/>
              </a:rPr>
              <a:t>XIII век</a:t>
            </a:r>
            <a:endParaRPr lang="ru-RU" b="1" dirty="0" smtClean="0">
              <a:latin typeface="Comic Sans MS" pitchFamily="66" charset="0"/>
            </a:endParaRPr>
          </a:p>
          <a:p>
            <a:pPr algn="ctr"/>
            <a:r>
              <a:rPr lang="ru-RU" dirty="0" err="1" smtClean="0">
                <a:latin typeface="Comic Sans MS" pitchFamily="66" charset="0"/>
              </a:rPr>
              <a:t>ок</a:t>
            </a:r>
            <a:r>
              <a:rPr lang="ru-RU" dirty="0" smtClean="0">
                <a:latin typeface="Comic Sans MS" pitchFamily="66" charset="0"/>
              </a:rPr>
              <a:t>. 1200: Стеклянное зеркало в Европе</a:t>
            </a:r>
          </a:p>
          <a:p>
            <a:endParaRPr lang="ru-RU" dirty="0"/>
          </a:p>
        </p:txBody>
      </p:sp>
      <p:pic>
        <p:nvPicPr>
          <p:cNvPr id="9218" name="Picture 2" descr="http://delovoy-orenburg.ru/files/media/companymedia/11034/11878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1538" y="1643050"/>
            <a:ext cx="6477045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XIII век: Петля для застёгивания пуговиц в Германии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8194" name="Picture 2" descr="https://proxy.imgsmail.ru/?h=PlveGhReq2GqzSf0Yz9PiA&amp;e=1385381612&amp;url717=vsedragocennosti.ru/wp-content/uploads/2013/03/%D0%BF%D1%83%D0%B3%D0%BE%D0%B2%D0%B8%D1%86%D1%8B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3286124"/>
            <a:ext cx="8834446" cy="20208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b="1" u="sng" dirty="0" smtClean="0">
                <a:latin typeface="Comic Sans MS" pitchFamily="66" charset="0"/>
                <a:hlinkClick r:id="rId3" tooltip="2 тысячелетие до н. э."/>
              </a:rPr>
              <a:t>2-е тысячелетие до н. э</a:t>
            </a:r>
            <a:endParaRPr lang="ru-RU" sz="72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1232: В Китае используют воздушные змеи для связи в войсках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7170" name="Picture 2" descr="http://img-fotki.yandex.ru/get/16145/176233683.26/0_fa5d4_9a406917_ori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3836" y="2643182"/>
            <a:ext cx="7412882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1280: </a:t>
            </a:r>
            <a:r>
              <a:rPr lang="ru-RU" u="sng" dirty="0" smtClean="0">
                <a:latin typeface="Comic Sans MS" pitchFamily="66" charset="0"/>
              </a:rPr>
              <a:t>Очки</a:t>
            </a:r>
            <a:r>
              <a:rPr lang="ru-RU" dirty="0" smtClean="0">
                <a:latin typeface="Comic Sans MS" pitchFamily="66" charset="0"/>
              </a:rPr>
              <a:t> в Италии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6146" name="Picture 2" descr="http://static2.insales.ru/files/1/7956/458516/original/Catalogue_BLD_1280_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2571744"/>
            <a:ext cx="8729159" cy="3866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1335: Механические башенные часы в Милане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4098" name="Picture 2" descr="http://www.horology.ru/website/horology/var/custom/File/kolom_files/tn_kolom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14612" y="2714620"/>
            <a:ext cx="3643338" cy="3626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Comic Sans MS" pitchFamily="66" charset="0"/>
                <a:hlinkClick r:id="rId3" tooltip="XV век"/>
              </a:rPr>
              <a:t>XV век</a:t>
            </a:r>
            <a:endParaRPr lang="ru-RU" b="1" dirty="0" smtClean="0">
              <a:latin typeface="Comic Sans MS" pitchFamily="66" charset="0"/>
            </a:endParaRPr>
          </a:p>
          <a:p>
            <a:pPr algn="ctr"/>
            <a:r>
              <a:rPr lang="ru-RU" dirty="0" smtClean="0">
                <a:latin typeface="Comic Sans MS" pitchFamily="66" charset="0"/>
              </a:rPr>
              <a:t>1403: В Корее изготовлен первый в мире наборный металлический </a:t>
            </a:r>
            <a:r>
              <a:rPr lang="ru-RU" u="sng" dirty="0" smtClean="0">
                <a:latin typeface="Comic Sans MS" pitchFamily="66" charset="0"/>
              </a:rPr>
              <a:t>шрифт</a:t>
            </a:r>
            <a:endParaRPr lang="ru-RU" dirty="0" smtClean="0"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3074" name="Picture 2" descr="http://cdn.dipity.com/uploads/events/9859cb4e4572fafa6c68fd7bcd27fd88_1M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14414" y="2143116"/>
            <a:ext cx="6858048" cy="4552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1414 В Англии построен первый военный корабль с пушками «Святой Дух»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050" name="Picture 2" descr="http://www.war-at-sea.narod.ru/photo/large/s3ja04_2_1p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2285991"/>
            <a:ext cx="7072362" cy="43340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1498: Зубная щетка из щетины в Китае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026" name="Picture 2" descr="http://www.funlib.ru/cimg/2014/102210/062197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7587" y="2285992"/>
            <a:ext cx="7859655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 descr="http://img1.liveinternet.ru/images/attach/c/7/96/687/96687233_toothpaste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4357716"/>
            <a:ext cx="1714480" cy="250028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14356"/>
            <a:ext cx="9001156" cy="4525963"/>
          </a:xfrm>
        </p:spPr>
        <p:txBody>
          <a:bodyPr/>
          <a:lstStyle/>
          <a:p>
            <a:pPr algn="ctr"/>
            <a:r>
              <a:rPr lang="ru-RU" b="1" dirty="0" smtClean="0">
                <a:latin typeface="Comic Sans MS" pitchFamily="66" charset="0"/>
              </a:rPr>
              <a:t>XVI век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err="1" smtClean="0">
                <a:latin typeface="Comic Sans MS" pitchFamily="66" charset="0"/>
              </a:rPr>
              <a:t>Ок</a:t>
            </a:r>
            <a:r>
              <a:rPr lang="ru-RU" dirty="0" smtClean="0">
                <a:latin typeface="Comic Sans MS" pitchFamily="66" charset="0"/>
              </a:rPr>
              <a:t>. 1500: Современные ножницы: Леонардо да Винчи</a:t>
            </a:r>
          </a:p>
          <a:p>
            <a:endParaRPr lang="ru-RU" dirty="0"/>
          </a:p>
        </p:txBody>
      </p:sp>
      <p:pic>
        <p:nvPicPr>
          <p:cNvPr id="7170" name="Picture 2" descr="http://worldofartist.ulcraft.com/uploads/s/v/d/i/vdin9dbznx9u/img/full_Sg3UEpj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43042" y="2252466"/>
            <a:ext cx="4071966" cy="46055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2" descr="http://f1.mylove.ru/f_1bhWA05DWd3QTUP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66" y="4585153"/>
            <a:ext cx="3071834" cy="227284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Начало XVI века: Мушкет в Испании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9218" name="Picture 2" descr="http://age-of-sail.net/Orugie/Ognedtrelnoe/evropejskij_fitilnyj_mushket_xvi-xvii_vek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4330" y="2643182"/>
            <a:ext cx="8999670" cy="3295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1510: </a:t>
            </a:r>
            <a:r>
              <a:rPr lang="ru-RU" u="sng" dirty="0" smtClean="0">
                <a:latin typeface="Comic Sans MS" pitchFamily="66" charset="0"/>
              </a:rPr>
              <a:t>Карманные часы</a:t>
            </a:r>
            <a:r>
              <a:rPr lang="ru-RU" dirty="0" smtClean="0">
                <a:latin typeface="Comic Sans MS" pitchFamily="66" charset="0"/>
              </a:rPr>
              <a:t>: Петер </a:t>
            </a:r>
            <a:r>
              <a:rPr lang="ru-RU" dirty="0" err="1" smtClean="0">
                <a:latin typeface="Comic Sans MS" pitchFamily="66" charset="0"/>
              </a:rPr>
              <a:t>Хенляйн</a:t>
            </a:r>
            <a:r>
              <a:rPr lang="ru-RU" dirty="0" smtClean="0">
                <a:latin typeface="Comic Sans MS" pitchFamily="66" charset="0"/>
              </a:rPr>
              <a:t>.</a:t>
            </a:r>
          </a:p>
          <a:p>
            <a:endParaRPr lang="ru-RU" dirty="0"/>
          </a:p>
        </p:txBody>
      </p:sp>
      <p:pic>
        <p:nvPicPr>
          <p:cNvPr id="8194" name="Picture 2" descr="http://www.char-fr.net/SITE/IMG/jpg/henlein_peter_1480-1542_montr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28860" y="2214554"/>
            <a:ext cx="4071934" cy="44514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1565: Карандаш: Конрад </a:t>
            </a:r>
            <a:r>
              <a:rPr lang="ru-RU" dirty="0" err="1" smtClean="0">
                <a:latin typeface="Comic Sans MS" pitchFamily="66" charset="0"/>
              </a:rPr>
              <a:t>Геснер.Германия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6146" name="Picture 2" descr="https://im0-tub-ru.yandex.net/i?id=b0345be926bbd32d2230d058eb503c55&amp;n=33&amp;h=170&amp;w=20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786058"/>
            <a:ext cx="4171964" cy="34766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http://images.mreadz.com/293/292196/4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6" y="2000240"/>
            <a:ext cx="3521268" cy="4643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latin typeface="Comic Sans MS" pitchFamily="66" charset="0"/>
                <a:hlinkClick r:id="rId3" tooltip="2 тысячелетие до н. э."/>
              </a:rPr>
              <a:t>2-е тысячелетие до н. э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Стекло в Древнем Египте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5602" name="Picture 2" descr="http://cs1435.vk.me/u6452976/31675275/x_d41d101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5786" y="2071678"/>
            <a:ext cx="30480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4" name="Picture 4" descr="http://www.vitrajparis.ru/wp-content/uploads/2013/11/Ancient-Glass_0012_IMG_2784-750x50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43372" y="2714620"/>
            <a:ext cx="4747797" cy="3171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1589: Вязальный станок: Уильям Ли во Франции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5122" name="Picture 2" descr="http://nestory.ru/wp-content/uploads/2013/10/vjazalnyj-stanok-Uiljama.jpg"/>
          <p:cNvPicPr>
            <a:picLocks noChangeAspect="1" noChangeArrowheads="1"/>
          </p:cNvPicPr>
          <p:nvPr/>
        </p:nvPicPr>
        <p:blipFill>
          <a:blip r:embed="rId3" cstate="email"/>
          <a:srcRect l="6808" t="2941" r="6958" b="22058"/>
          <a:stretch>
            <a:fillRect/>
          </a:stretch>
        </p:blipFill>
        <p:spPr bwMode="auto">
          <a:xfrm>
            <a:off x="1357290" y="2067918"/>
            <a:ext cx="6715172" cy="4506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525963"/>
          </a:xfrm>
        </p:spPr>
        <p:txBody>
          <a:bodyPr/>
          <a:lstStyle/>
          <a:p>
            <a:pPr algn="ctr"/>
            <a:r>
              <a:rPr lang="ru-RU" dirty="0" err="1" smtClean="0">
                <a:latin typeface="Comic Sans MS" pitchFamily="66" charset="0"/>
              </a:rPr>
              <a:t>ок</a:t>
            </a:r>
            <a:r>
              <a:rPr lang="ru-RU" dirty="0" smtClean="0">
                <a:latin typeface="Comic Sans MS" pitchFamily="66" charset="0"/>
              </a:rPr>
              <a:t>. 1590: Микроскоп: </a:t>
            </a:r>
            <a:r>
              <a:rPr lang="ru-RU" dirty="0" err="1" smtClean="0">
                <a:latin typeface="Comic Sans MS" pitchFamily="66" charset="0"/>
              </a:rPr>
              <a:t>Ханс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err="1" smtClean="0">
                <a:latin typeface="Comic Sans MS" pitchFamily="66" charset="0"/>
              </a:rPr>
              <a:t>Янссен</a:t>
            </a:r>
            <a:r>
              <a:rPr lang="ru-RU" dirty="0" smtClean="0">
                <a:latin typeface="Comic Sans MS" pitchFamily="66" charset="0"/>
              </a:rPr>
              <a:t>, </a:t>
            </a:r>
            <a:r>
              <a:rPr lang="ru-RU" dirty="0" err="1" smtClean="0">
                <a:latin typeface="Comic Sans MS" pitchFamily="66" charset="0"/>
              </a:rPr>
              <a:t>Захарий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err="1" smtClean="0">
                <a:latin typeface="Comic Sans MS" pitchFamily="66" charset="0"/>
              </a:rPr>
              <a:t>Янсен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smtClean="0">
                <a:latin typeface="Comic Sans MS" pitchFamily="66" charset="0"/>
              </a:rPr>
              <a:t>в Голландии</a:t>
            </a:r>
            <a:endParaRPr lang="ru-RU" dirty="0" smtClean="0"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4098" name="Picture 2" descr="http://portrait.kaar.at/Naturwissenschaftler/images/zacharias_janse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2638843"/>
            <a:ext cx="3929090" cy="42191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http://perviydoc.ru/docs/7/6269/conv_24/file24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3500438"/>
            <a:ext cx="4407917" cy="24526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latin typeface="Comic Sans MS" pitchFamily="66" charset="0"/>
                <a:hlinkClick r:id="rId3" tooltip="2 тысячелетие до н. э."/>
              </a:rPr>
              <a:t>2-е тысячелетие до н. э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1800 г. до н. э.: Алфавит в Финикии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4578" name="Picture 2" descr="http://www.as-media.ru/encyc/Ris0000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2786058"/>
            <a:ext cx="8458200" cy="2657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latin typeface="Comic Sans MS" pitchFamily="66" charset="0"/>
                <a:hlinkClick r:id="rId3" tooltip="1 тысячелетие до н. э."/>
              </a:rPr>
              <a:t>1 тысячелетие до н. э.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VII век до н. э.: Монеты в Китае и Лидии.</a:t>
            </a:r>
          </a:p>
          <a:p>
            <a:endParaRPr lang="ru-RU" dirty="0"/>
          </a:p>
        </p:txBody>
      </p:sp>
      <p:pic>
        <p:nvPicPr>
          <p:cNvPr id="23554" name="Picture 2" descr="https://pp.vk.me/c425620/v425620737/60f0/VaUa3CeOfWU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2643182"/>
            <a:ext cx="7929586" cy="32059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latin typeface="Comic Sans MS" pitchFamily="66" charset="0"/>
                <a:hlinkClick r:id="rId3" tooltip="1 тысячелетие до н. э."/>
              </a:rPr>
              <a:t>1 тысячелетие до н. э.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VI век до н. э.: Зубной протез в этрусской цивилизации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2530" name="Picture 2" descr="http://hnu.docdat.com/pars_docs/refs/219/218153/img5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7554" y="2500306"/>
            <a:ext cx="5405422" cy="4054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latin typeface="Comic Sans MS" pitchFamily="66" charset="0"/>
                <a:hlinkClick r:id="rId3" tooltip="1 тысячелетие до н. э."/>
              </a:rPr>
              <a:t>1 тысячелетие до н. э.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V век до н. э.: Катапульта в Сиракузах (Италия)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1506" name="Picture 2" descr="http://historyc.ucoz.net/image/Evtihon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43239" y="2786058"/>
            <a:ext cx="5241375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latin typeface="Comic Sans MS" pitchFamily="66" charset="0"/>
                <a:hlinkClick r:id="rId3" tooltip="1 тысячелетие до н. э."/>
              </a:rPr>
              <a:t>1 тысячелетие до н. э.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IV век до н. э.: Компас в Древнем Китае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0482" name="Picture 2" descr="http://www.chine-informations.com/usb/images/upload/800px-Model_Si_Nan_of_Han_Dynasty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728" y="2357430"/>
            <a:ext cx="6476992" cy="4323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8000" u="sng" dirty="0" smtClean="0">
                <a:latin typeface="Comic Sans MS" pitchFamily="66" charset="0"/>
                <a:hlinkClick r:id="rId3" tooltip="Первое тысячелетие"/>
              </a:rPr>
              <a:t>Первое тысячелетие</a:t>
            </a:r>
            <a:endParaRPr lang="ru-RU" sz="8000" dirty="0" smtClean="0"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181</Words>
  <Application>Microsoft Office PowerPoint</Application>
  <PresentationFormat>Экран (4:3)</PresentationFormat>
  <Paragraphs>50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Интересная география. Изобретения человечества  Часть 2</vt:lpstr>
      <vt:lpstr> </vt:lpstr>
      <vt:lpstr>2-е тысячелетие до н. э </vt:lpstr>
      <vt:lpstr>2-е тысячелетие до н. э </vt:lpstr>
      <vt:lpstr>1 тысячелетие до н. э. </vt:lpstr>
      <vt:lpstr>1 тысячелетие до н. э. </vt:lpstr>
      <vt:lpstr>1 тысячелетие до н. э. </vt:lpstr>
      <vt:lpstr>1 тысячелетие до н. э. </vt:lpstr>
      <vt:lpstr>Слайд 9</vt:lpstr>
      <vt:lpstr>Первое тысячелетие </vt:lpstr>
      <vt:lpstr>Первое тысячелетие </vt:lpstr>
      <vt:lpstr>Первое тысячелетие </vt:lpstr>
      <vt:lpstr>Первое тысячелетие </vt:lpstr>
      <vt:lpstr>Первое тысячелетие </vt:lpstr>
      <vt:lpstr>Слайд 15</vt:lpstr>
      <vt:lpstr>2-е тысячелетие 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Ирина</cp:lastModifiedBy>
  <cp:revision>27</cp:revision>
  <dcterms:created xsi:type="dcterms:W3CDTF">2015-09-20T10:39:09Z</dcterms:created>
  <dcterms:modified xsi:type="dcterms:W3CDTF">2015-10-08T20:55:19Z</dcterms:modified>
</cp:coreProperties>
</file>