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gif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Интересная </a:t>
            </a:r>
            <a:r>
              <a:rPr lang="ru-RU" smtClean="0">
                <a:latin typeface="Comic Sans MS" pitchFamily="66" charset="0"/>
              </a:rPr>
              <a:t>география.</a:t>
            </a:r>
            <a:br>
              <a:rPr lang="ru-RU" smtClean="0">
                <a:latin typeface="Comic Sans MS" pitchFamily="66" charset="0"/>
              </a:rPr>
            </a:br>
            <a:r>
              <a:rPr lang="ru-RU" smtClean="0">
                <a:latin typeface="Comic Sans MS" pitchFamily="66" charset="0"/>
              </a:rPr>
              <a:t>Изобретения </a:t>
            </a:r>
            <a:r>
              <a:rPr lang="ru-RU" dirty="0" smtClean="0">
                <a:latin typeface="Comic Sans MS" pitchFamily="66" charset="0"/>
              </a:rPr>
              <a:t>человечества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Часть 3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57200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Выполнила ученица 9 класса</a:t>
            </a:r>
            <a:b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МБОУ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Советская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СШ: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Comic Sans MS" pitchFamily="66" charset="0"/>
              </a:rPr>
              <a:t>Вокулова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 А.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2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1853: Шприц: </a:t>
            </a:r>
            <a:r>
              <a:rPr lang="ru-RU" u="sng" dirty="0" smtClean="0">
                <a:latin typeface="Comic Sans MS" pitchFamily="66" charset="0"/>
              </a:rPr>
              <a:t>Чарльз </a:t>
            </a:r>
            <a:r>
              <a:rPr lang="ru-RU" u="sng" dirty="0" err="1" smtClean="0">
                <a:latin typeface="Comic Sans MS" pitchFamily="66" charset="0"/>
              </a:rPr>
              <a:t>Габриэль</a:t>
            </a:r>
            <a:r>
              <a:rPr lang="ru-RU" u="sng" dirty="0" smtClean="0">
                <a:latin typeface="Comic Sans MS" pitchFamily="66" charset="0"/>
              </a:rPr>
              <a:t> </a:t>
            </a:r>
            <a:r>
              <a:rPr lang="ru-RU" u="sng" dirty="0" err="1" smtClean="0">
                <a:latin typeface="Comic Sans MS" pitchFamily="66" charset="0"/>
              </a:rPr>
              <a:t>Праваз</a:t>
            </a:r>
            <a:r>
              <a:rPr lang="ru-RU" u="sng" dirty="0" smtClean="0">
                <a:latin typeface="Comic Sans MS" pitchFamily="66" charset="0"/>
              </a:rPr>
              <a:t>. Франция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1266" name="Picture 2" descr="http://img.fotodom.ru/BR07-3268.jpg?size=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02670" y="2571744"/>
            <a:ext cx="4741330" cy="4000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http://www.histanestrea-france.org/SITE/IMG/jpg/136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1285860"/>
            <a:ext cx="3571900" cy="5398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1865: Американские горки: Джон </a:t>
            </a:r>
            <a:r>
              <a:rPr lang="ru-RU" dirty="0" err="1" smtClean="0">
                <a:latin typeface="Comic Sans MS" pitchFamily="66" charset="0"/>
              </a:rPr>
              <a:t>Тейлор.Америка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8194" name="Picture 2" descr="http://tieku.fi/files/bonnier-ill/imagecache/std_3_2/pictures/rutcheban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2928934"/>
            <a:ext cx="5648316" cy="3762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http://i.dailymail.co.uk/i/pix/2012/01/26/article-2092227-11795526000005DC-110_634x7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142984"/>
            <a:ext cx="3395644" cy="4027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1869: Пылесос: </a:t>
            </a:r>
            <a:r>
              <a:rPr lang="ru-RU" dirty="0" err="1" smtClean="0">
                <a:latin typeface="Comic Sans MS" pitchFamily="66" charset="0"/>
              </a:rPr>
              <a:t>Айвз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Макгаффни</a:t>
            </a:r>
            <a:r>
              <a:rPr lang="ru-RU" dirty="0" smtClean="0">
                <a:latin typeface="Comic Sans MS" pitchFamily="66" charset="0"/>
              </a:rPr>
              <a:t>. Америка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42" name="Picture 2" descr="http://s00.yaplakal.com/pics/pics_original/3/0/2/13812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214422"/>
            <a:ext cx="6977058" cy="5232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1873: Джинсы: Леви </a:t>
            </a:r>
            <a:r>
              <a:rPr lang="ru-RU" dirty="0" err="1" smtClean="0">
                <a:latin typeface="Comic Sans MS" pitchFamily="66" charset="0"/>
              </a:rPr>
              <a:t>Страусс</a:t>
            </a:r>
            <a:r>
              <a:rPr lang="ru-RU" dirty="0" smtClean="0">
                <a:latin typeface="Comic Sans MS" pitchFamily="66" charset="0"/>
              </a:rPr>
              <a:t>. Сан-Франциско</a:t>
            </a:r>
          </a:p>
          <a:p>
            <a:endParaRPr lang="ru-RU" dirty="0"/>
          </a:p>
        </p:txBody>
      </p:sp>
      <p:pic>
        <p:nvPicPr>
          <p:cNvPr id="9218" name="Picture 2" descr="http://bigpicture.ru/wp-content/uploads/2013/06/clothes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500174"/>
            <a:ext cx="4429156" cy="4638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http://edilerre.com/old/levi-strauss-jeans-1873-i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1071546"/>
            <a:ext cx="3795770" cy="5510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1876: </a:t>
            </a:r>
            <a:r>
              <a:rPr lang="ru-RU" u="sng" dirty="0" smtClean="0">
                <a:latin typeface="Comic Sans MS" pitchFamily="66" charset="0"/>
              </a:rPr>
              <a:t>Телефон</a:t>
            </a:r>
            <a:r>
              <a:rPr lang="ru-RU" dirty="0" smtClean="0">
                <a:latin typeface="Comic Sans MS" pitchFamily="66" charset="0"/>
              </a:rPr>
              <a:t>: </a:t>
            </a:r>
            <a:r>
              <a:rPr lang="ru-RU" dirty="0" err="1" smtClean="0">
                <a:latin typeface="Comic Sans MS" pitchFamily="66" charset="0"/>
              </a:rPr>
              <a:t>Александер</a:t>
            </a:r>
            <a:r>
              <a:rPr lang="ru-RU" dirty="0" smtClean="0">
                <a:latin typeface="Comic Sans MS" pitchFamily="66" charset="0"/>
              </a:rPr>
              <a:t> Белл. Шотландия</a:t>
            </a:r>
          </a:p>
          <a:p>
            <a:endParaRPr lang="ru-RU" dirty="0"/>
          </a:p>
        </p:txBody>
      </p:sp>
      <p:pic>
        <p:nvPicPr>
          <p:cNvPr id="7172" name="Picture 4" descr="http://downloads.bbc.co.uk/apps/vision/gallery/assets/orig/schoolradio/history/victorians/inventions/bell_960x5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500174"/>
            <a:ext cx="6096041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://www.letraherido.com/photogallery/TELEFONOS/s_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38525" y="3629025"/>
            <a:ext cx="5705475" cy="3228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1882: Электрический утюг: Генри </a:t>
            </a:r>
            <a:r>
              <a:rPr lang="ru-RU" dirty="0" err="1" smtClean="0">
                <a:latin typeface="Comic Sans MS" pitchFamily="66" charset="0"/>
              </a:rPr>
              <a:t>Сили</a:t>
            </a:r>
            <a:r>
              <a:rPr lang="ru-RU" dirty="0" smtClean="0">
                <a:latin typeface="Comic Sans MS" pitchFamily="66" charset="0"/>
              </a:rPr>
              <a:t>. Америка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122" name="Picture 2" descr="http://www.mihshkola.narod.ru/DSC003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285860"/>
            <a:ext cx="6715172" cy="5036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525963"/>
          </a:xfrm>
        </p:spPr>
        <p:txBody>
          <a:bodyPr/>
          <a:lstStyle/>
          <a:p>
            <a:pPr algn="ctr"/>
            <a:r>
              <a:rPr lang="ru-RU" u="sng" dirty="0" smtClean="0">
                <a:latin typeface="Comic Sans MS" pitchFamily="66" charset="0"/>
              </a:rPr>
              <a:t>1913</a:t>
            </a:r>
            <a:r>
              <a:rPr lang="ru-RU" dirty="0" smtClean="0">
                <a:latin typeface="Comic Sans MS" pitchFamily="66" charset="0"/>
              </a:rPr>
              <a:t>: Кроссворд: Артур </a:t>
            </a:r>
            <a:r>
              <a:rPr lang="ru-RU" dirty="0" err="1" smtClean="0">
                <a:latin typeface="Comic Sans MS" pitchFamily="66" charset="0"/>
              </a:rPr>
              <a:t>Уинн.Америка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4098" name="Picture 2" descr="http://content.foto.mail.ru/mail/mishan5000/_answers/i-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643050"/>
            <a:ext cx="4853236" cy="4695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://cdn.bolshoyvopros.ru/files/users/images/ea/10/ea103ea0489e0bb2c1a3a176019067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857232"/>
            <a:ext cx="3238500" cy="5848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1923: </a:t>
            </a:r>
            <a:r>
              <a:rPr lang="ru-RU" u="sng" dirty="0" smtClean="0">
                <a:latin typeface="Comic Sans MS" pitchFamily="66" charset="0"/>
              </a:rPr>
              <a:t>звуковое кино</a:t>
            </a:r>
            <a:r>
              <a:rPr lang="ru-RU" dirty="0" smtClean="0">
                <a:latin typeface="Comic Sans MS" pitchFamily="66" charset="0"/>
              </a:rPr>
              <a:t>: Ли де </a:t>
            </a:r>
            <a:r>
              <a:rPr lang="ru-RU" dirty="0" err="1" smtClean="0">
                <a:latin typeface="Comic Sans MS" pitchFamily="66" charset="0"/>
              </a:rPr>
              <a:t>Форест.Франция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6386" name="Picture 2" descr="http://sillacinema.com/innovacii/innovacii/innovatsii_li_de_forest_predskazal_2000_go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357298"/>
            <a:ext cx="8659873" cy="513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1923: электронное телевидение : </a:t>
            </a:r>
            <a:r>
              <a:rPr lang="ru-RU" dirty="0" err="1" smtClean="0">
                <a:latin typeface="Comic Sans MS" pitchFamily="66" charset="0"/>
              </a:rPr>
              <a:t>Фило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Фарнсуорт.Америка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5362" name="Picture 2" descr="http://s3-ec.buzzfed.com/static/enhanced/terminal05/2012/6/20/11/enhanced-buzz-3835-1340206912-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428736"/>
            <a:ext cx="5953125" cy="513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658196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1938: Компьютер: Конрад </a:t>
            </a:r>
            <a:r>
              <a:rPr lang="ru-RU" dirty="0" err="1" smtClean="0">
                <a:latin typeface="Comic Sans MS" pitchFamily="66" charset="0"/>
              </a:rPr>
              <a:t>Цузе</a:t>
            </a:r>
            <a:r>
              <a:rPr lang="ru-RU" dirty="0" smtClean="0">
                <a:latin typeface="Comic Sans MS" pitchFamily="66" charset="0"/>
              </a:rPr>
              <a:t> (Германия) и </a:t>
            </a:r>
            <a:r>
              <a:rPr lang="ru-RU" u="sng" dirty="0" smtClean="0">
                <a:latin typeface="Comic Sans MS" pitchFamily="66" charset="0"/>
              </a:rPr>
              <a:t>Джон </a:t>
            </a:r>
            <a:r>
              <a:rPr lang="ru-RU" u="sng" dirty="0" err="1" smtClean="0">
                <a:latin typeface="Comic Sans MS" pitchFamily="66" charset="0"/>
              </a:rPr>
              <a:t>Атанасов</a:t>
            </a:r>
            <a:r>
              <a:rPr lang="ru-RU" dirty="0" smtClean="0">
                <a:latin typeface="Comic Sans MS" pitchFamily="66" charset="0"/>
              </a:rPr>
              <a:t> (США)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3314" name="Picture 2" descr="http://www.hs.uni-hamburg.de/DE/GNT/bild/zuse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428736"/>
            <a:ext cx="4000528" cy="5160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://www.le-flamant-rose.org/europe(2)/photos/bulgarie/atanasof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357298"/>
            <a:ext cx="4000528" cy="5262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://www.playcast.ru/uploads/2015/09/04/1494253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5137788"/>
            <a:ext cx="1857388" cy="157259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1608: Телескоп: </a:t>
            </a:r>
            <a:r>
              <a:rPr lang="ru-RU" dirty="0" err="1" smtClean="0">
                <a:latin typeface="Comic Sans MS" pitchFamily="66" charset="0"/>
              </a:rPr>
              <a:t>Ханс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Липперсгей</a:t>
            </a:r>
            <a:r>
              <a:rPr lang="ru-RU" dirty="0" smtClean="0">
                <a:latin typeface="Comic Sans MS" pitchFamily="66" charset="0"/>
              </a:rPr>
              <a:t>, </a:t>
            </a:r>
            <a:r>
              <a:rPr lang="ru-RU" dirty="0" err="1" smtClean="0">
                <a:latin typeface="Comic Sans MS" pitchFamily="66" charset="0"/>
              </a:rPr>
              <a:t>Захарий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Янсен</a:t>
            </a:r>
            <a:r>
              <a:rPr lang="ru-RU" dirty="0" smtClean="0">
                <a:latin typeface="Comic Sans MS" pitchFamily="66" charset="0"/>
              </a:rPr>
              <a:t>(</a:t>
            </a:r>
            <a:r>
              <a:rPr lang="ru-RU" dirty="0" err="1" smtClean="0">
                <a:latin typeface="Comic Sans MS" pitchFamily="66" charset="0"/>
              </a:rPr>
              <a:t>Голландия.Германия</a:t>
            </a:r>
            <a:r>
              <a:rPr lang="ru-RU" dirty="0" smtClean="0">
                <a:latin typeface="Comic Sans MS" pitchFamily="66" charset="0"/>
              </a:rPr>
              <a:t>)</a:t>
            </a:r>
          </a:p>
          <a:p>
            <a:endParaRPr lang="ru-RU" dirty="0"/>
          </a:p>
        </p:txBody>
      </p:sp>
      <p:pic>
        <p:nvPicPr>
          <p:cNvPr id="19458" name="Picture 2" descr="http://www.klass39.ru/wp-content/uploads/2014/02/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1714488"/>
            <a:ext cx="3320833" cy="4719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://www.history-of-the-microscope.org/images/Hans-Lippershey-invented-the-telescop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2214554"/>
            <a:ext cx="3926906" cy="4052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1623: Механический калькулятор: </a:t>
            </a:r>
            <a:r>
              <a:rPr lang="ru-RU" u="sng" dirty="0" smtClean="0">
                <a:latin typeface="Comic Sans MS" pitchFamily="66" charset="0"/>
              </a:rPr>
              <a:t>Вильгельм </a:t>
            </a:r>
            <a:r>
              <a:rPr lang="ru-RU" u="sng" dirty="0" err="1" smtClean="0">
                <a:latin typeface="Comic Sans MS" pitchFamily="66" charset="0"/>
              </a:rPr>
              <a:t>Шиккард</a:t>
            </a:r>
            <a:r>
              <a:rPr lang="ru-RU" u="sng" dirty="0" smtClean="0">
                <a:latin typeface="Comic Sans MS" pitchFamily="66" charset="0"/>
              </a:rPr>
              <a:t>. Германия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8434" name="Picture 2" descr="http://fullref.ru/files/126/08d9d28e38563a7d809fc58f6ed160b7.html_files/rId1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2143116"/>
            <a:ext cx="4648200" cy="4410076"/>
          </a:xfrm>
          <a:prstGeom prst="rect">
            <a:avLst/>
          </a:prstGeom>
          <a:noFill/>
        </p:spPr>
      </p:pic>
      <p:pic>
        <p:nvPicPr>
          <p:cNvPr id="18436" name="Picture 4" descr="http://player.myshared.ru/807638/data/images/img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2000240"/>
            <a:ext cx="3411517" cy="4552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1705: Поршневой паровой двигатель: Томас </a:t>
            </a:r>
            <a:r>
              <a:rPr lang="ru-RU" dirty="0" err="1" smtClean="0">
                <a:latin typeface="Comic Sans MS" pitchFamily="66" charset="0"/>
              </a:rPr>
              <a:t>Ньюкомен.Англия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7410" name="Picture 2" descr="https://upload.wikimedia.org/wikipedia/commons/1/16/Newcomen_atmospheric_engine_animation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928802"/>
            <a:ext cx="3286148" cy="4747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images.tackk.com/mio/15546658/5mv6dgfm/larg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1857364"/>
            <a:ext cx="3306064" cy="4738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1767: Газированная вода: </a:t>
            </a:r>
            <a:r>
              <a:rPr lang="ru-RU" u="sng" dirty="0" smtClean="0">
                <a:latin typeface="Comic Sans MS" pitchFamily="66" charset="0"/>
              </a:rPr>
              <a:t>Джозеф </a:t>
            </a:r>
            <a:r>
              <a:rPr lang="ru-RU" u="sng" dirty="0" err="1" smtClean="0">
                <a:latin typeface="Comic Sans MS" pitchFamily="66" charset="0"/>
              </a:rPr>
              <a:t>Пристли.Англия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6386" name="Picture 2" descr="http://sohbet.online-mmo.com/uploads/posts/2015-06/1433999032_gazi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3714752"/>
            <a:ext cx="5381626" cy="2990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://test.scientificrussia.ru/data/auto/historical/preview-joseph_priestle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000108"/>
            <a:ext cx="4857784" cy="2730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1776: Швейцарский часовщик </a:t>
            </a:r>
            <a:r>
              <a:rPr lang="ru-RU" u="sng" dirty="0" err="1" smtClean="0">
                <a:latin typeface="Comic Sans MS" pitchFamily="66" charset="0"/>
              </a:rPr>
              <a:t>Жан-Муаз</a:t>
            </a:r>
            <a:r>
              <a:rPr lang="ru-RU" u="sng" dirty="0" smtClean="0">
                <a:latin typeface="Comic Sans MS" pitchFamily="66" charset="0"/>
              </a:rPr>
              <a:t> </a:t>
            </a:r>
            <a:r>
              <a:rPr lang="ru-RU" u="sng" dirty="0" err="1" smtClean="0">
                <a:latin typeface="Comic Sans MS" pitchFamily="66" charset="0"/>
              </a:rPr>
              <a:t>Понзе</a:t>
            </a:r>
            <a:r>
              <a:rPr lang="ru-RU" dirty="0" smtClean="0">
                <a:latin typeface="Comic Sans MS" pitchFamily="66" charset="0"/>
              </a:rPr>
              <a:t> создаёт секундомер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5362" name="Picture 2" descr="http://www.lyfordcisd.net/cms/lib/TX01000981/Centricity/Domain/10/timeface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500306"/>
            <a:ext cx="4214842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1791: Зубной протез: Николя </a:t>
            </a:r>
            <a:r>
              <a:rPr lang="ru-RU" dirty="0" err="1" smtClean="0">
                <a:latin typeface="Comic Sans MS" pitchFamily="66" charset="0"/>
              </a:rPr>
              <a:t>Дюбуа</a:t>
            </a:r>
            <a:r>
              <a:rPr lang="ru-RU" dirty="0" smtClean="0">
                <a:latin typeface="Comic Sans MS" pitchFamily="66" charset="0"/>
              </a:rPr>
              <a:t> де </a:t>
            </a:r>
            <a:r>
              <a:rPr lang="ru-RU" dirty="0" err="1" smtClean="0">
                <a:latin typeface="Comic Sans MS" pitchFamily="66" charset="0"/>
              </a:rPr>
              <a:t>Шеман.Англия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4338" name="Picture 2" descr="http://grafika.ru/iblock/049/0493e7a046bcae55a255cdc58390c7a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642549"/>
            <a:ext cx="4214842" cy="482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http://old.vsmaburdenko.ru/uploads/files/images/Kunin%20AA/zahn_winkt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572264" y="4214818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1827: Спички, зажигающиеся трением: Джон </a:t>
            </a:r>
            <a:r>
              <a:rPr lang="ru-RU" dirty="0" err="1" smtClean="0">
                <a:latin typeface="Comic Sans MS" pitchFamily="66" charset="0"/>
              </a:rPr>
              <a:t>Уолкер.Англия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3314" name="Picture 2" descr="http://www.fakulteti.mk/Images/20130416-genijalci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736"/>
            <a:ext cx="4000528" cy="5084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://auction.retrobazar.com/newsimage/526_5308b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2285992"/>
            <a:ext cx="4370325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53"/>
            <a:ext cx="8143932" cy="92869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1827: Авторучка: </a:t>
            </a:r>
            <a:r>
              <a:rPr lang="ru-RU" dirty="0" err="1" smtClean="0">
                <a:latin typeface="Comic Sans MS" pitchFamily="66" charset="0"/>
              </a:rPr>
              <a:t>Петраче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Поенару</a:t>
            </a:r>
            <a:r>
              <a:rPr lang="ru-RU" dirty="0" smtClean="0">
                <a:latin typeface="Comic Sans MS" pitchFamily="66" charset="0"/>
              </a:rPr>
              <a:t>. Париж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2290" name="Picture 2" descr="http://www.romaniatourism.net/wp-content/uploads/2013/01/Petrache-Poenaru-and-a-fountain-pen-212x3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893601"/>
            <a:ext cx="4214842" cy="5964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54</Words>
  <Application>Microsoft Office PowerPoint</Application>
  <PresentationFormat>Экран (4:3)</PresentationFormat>
  <Paragraphs>21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Интересная география. Изобретения человечества  Часть 3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19</cp:revision>
  <dcterms:created xsi:type="dcterms:W3CDTF">2015-10-03T08:44:20Z</dcterms:created>
  <dcterms:modified xsi:type="dcterms:W3CDTF">2015-10-08T20:57:02Z</dcterms:modified>
</cp:coreProperties>
</file>