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57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9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Интересная </a:t>
            </a:r>
            <a:r>
              <a:rPr lang="ru-RU" smtClean="0">
                <a:latin typeface="Comic Sans MS" pitchFamily="66" charset="0"/>
              </a:rPr>
              <a:t>география.</a:t>
            </a:r>
            <a:br>
              <a:rPr lang="ru-RU" smtClean="0">
                <a:latin typeface="Comic Sans MS" pitchFamily="66" charset="0"/>
              </a:rPr>
            </a:br>
            <a:r>
              <a:rPr lang="ru-RU" smtClean="0">
                <a:latin typeface="Comic Sans MS" pitchFamily="66" charset="0"/>
              </a:rPr>
              <a:t>Изобретения </a:t>
            </a:r>
            <a:r>
              <a:rPr lang="ru-RU" dirty="0" smtClean="0">
                <a:latin typeface="Comic Sans MS" pitchFamily="66" charset="0"/>
              </a:rPr>
              <a:t>человечества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Часть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72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Выполнила ученица 9 класса</a:t>
            </a:r>
            <a:b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МБОУ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Советская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СШ: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Вокулова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А.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1965: Электронная почта: </a:t>
            </a:r>
            <a:r>
              <a:rPr lang="ru-RU" dirty="0" err="1" smtClean="0">
                <a:latin typeface="Comic Sans MS" pitchFamily="66" charset="0"/>
              </a:rPr>
              <a:t>Ноэль</a:t>
            </a:r>
            <a:r>
              <a:rPr lang="ru-RU" dirty="0" smtClean="0">
                <a:latin typeface="Comic Sans MS" pitchFamily="66" charset="0"/>
              </a:rPr>
              <a:t> Моррис, Том Ван Влек</a:t>
            </a:r>
          </a:p>
          <a:p>
            <a:endParaRPr lang="ru-RU" dirty="0"/>
          </a:p>
        </p:txBody>
      </p:sp>
      <p:pic>
        <p:nvPicPr>
          <p:cNvPr id="4098" name="Picture 2" descr="http://obzor.westsib.ru/_upload/image/news_2011/10/email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3116"/>
            <a:ext cx="9089912" cy="2999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://www.coastdyn.ru/images/e-mai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42908" y="0"/>
            <a:ext cx="2928958" cy="292896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1971: Караоке: </a:t>
            </a:r>
            <a:r>
              <a:rPr lang="ru-RU" dirty="0" err="1" smtClean="0">
                <a:latin typeface="Comic Sans MS" pitchFamily="66" charset="0"/>
              </a:rPr>
              <a:t>Дайсуке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Иноуэ.Япония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3314" name="Picture 2" descr="http://www.navasardtours.com/wp-content/uploads/2013/08/karaoke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85860"/>
            <a:ext cx="9277236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http://jessicapeters2.tripod.com/sitebuildercontent/sitebuilderpictures/microphon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370" y="4110024"/>
            <a:ext cx="1523630" cy="27479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1973: </a:t>
            </a:r>
            <a:r>
              <a:rPr lang="ru-RU" u="sng" dirty="0" smtClean="0">
                <a:latin typeface="Comic Sans MS" pitchFamily="66" charset="0"/>
              </a:rPr>
              <a:t>Мобильный телефон</a:t>
            </a:r>
            <a:r>
              <a:rPr lang="ru-RU" dirty="0" smtClean="0">
                <a:latin typeface="Comic Sans MS" pitchFamily="66" charset="0"/>
              </a:rPr>
              <a:t>: Купер, </a:t>
            </a:r>
            <a:r>
              <a:rPr lang="ru-RU" dirty="0" err="1" smtClean="0">
                <a:latin typeface="Comic Sans MS" pitchFamily="66" charset="0"/>
              </a:rPr>
              <a:t>Мартин.Америка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2290" name="Picture 2" descr="http://www.mobilecart.ru/uploads/posts/2014-06/1403203407_istoriya-sotovoy-svyazi_4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1320660"/>
            <a:ext cx="4643470" cy="553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1974: Первый спутник связи для GPS.США</a:t>
            </a:r>
          </a:p>
          <a:p>
            <a:endParaRPr lang="ru-RU" dirty="0"/>
          </a:p>
        </p:txBody>
      </p:sp>
      <p:pic>
        <p:nvPicPr>
          <p:cNvPr id="11266" name="Picture 2" descr="http://www.funlib.ru/cimg/2014/102114/091422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142984"/>
            <a:ext cx="7215238" cy="5411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1979: Сотовый телефон: NTT (первая коммерчески ориентированная модель).Япония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194" name="Picture 2" descr="http://www.designboom.com/wp-content/uploads/2012/11/docomo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607592"/>
            <a:ext cx="6994842" cy="5250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285728"/>
            <a:ext cx="9501222" cy="4525963"/>
          </a:xfrm>
        </p:spPr>
        <p:txBody>
          <a:bodyPr/>
          <a:lstStyle/>
          <a:p>
            <a:pPr algn="ctr"/>
            <a:r>
              <a:rPr lang="ru-RU" u="sng" dirty="0" smtClean="0">
                <a:latin typeface="Comic Sans MS" pitchFamily="66" charset="0"/>
              </a:rPr>
              <a:t>1980</a:t>
            </a:r>
            <a:r>
              <a:rPr lang="ru-RU" dirty="0" smtClean="0">
                <a:latin typeface="Comic Sans MS" pitchFamily="66" charset="0"/>
              </a:rPr>
              <a:t>: Компакт-диск: корпорации </a:t>
            </a:r>
            <a:r>
              <a:rPr lang="ru-RU" dirty="0" err="1" smtClean="0">
                <a:latin typeface="Comic Sans MS" pitchFamily="66" charset="0"/>
              </a:rPr>
              <a:t>Sony</a:t>
            </a:r>
            <a:r>
              <a:rPr lang="ru-RU" dirty="0" smtClean="0">
                <a:latin typeface="Comic Sans MS" pitchFamily="66" charset="0"/>
              </a:rPr>
              <a:t> и </a:t>
            </a:r>
            <a:r>
              <a:rPr lang="ru-RU" dirty="0" err="1" smtClean="0">
                <a:latin typeface="Comic Sans MS" pitchFamily="66" charset="0"/>
              </a:rPr>
              <a:t>Philips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0242" name="Picture 2" descr="http://uz.infocom.uz/wp-content/uploads/2011/09/akt_6_09_2011_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285860"/>
            <a:ext cx="4929222" cy="5459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1980: </a:t>
            </a:r>
            <a:r>
              <a:rPr lang="ru-RU" dirty="0" err="1" smtClean="0">
                <a:latin typeface="Comic Sans MS" pitchFamily="66" charset="0"/>
              </a:rPr>
              <a:t>Флеш-память</a:t>
            </a:r>
            <a:r>
              <a:rPr lang="ru-RU" dirty="0" smtClean="0">
                <a:latin typeface="Comic Sans MS" pitchFamily="66" charset="0"/>
              </a:rPr>
              <a:t>: </a:t>
            </a:r>
            <a:r>
              <a:rPr lang="ru-RU" dirty="0" err="1" smtClean="0">
                <a:latin typeface="Comic Sans MS" pitchFamily="66" charset="0"/>
              </a:rPr>
              <a:t>Фудзи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Масуока.Япония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9218" name="Picture 2" descr="http://s7.computerhistory.org/is/image/CHM/500003056-03-01?$re-story-hero$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85860"/>
            <a:ext cx="3710110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http://wd-x.ru/wp-content/uploads/2014/06/usb-flash-memory-und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1000" y="4019550"/>
            <a:ext cx="4953000" cy="283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9001156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1983: </a:t>
            </a:r>
            <a:r>
              <a:rPr lang="ru-RU" u="sng" dirty="0" smtClean="0">
                <a:latin typeface="Comic Sans MS" pitchFamily="66" charset="0"/>
              </a:rPr>
              <a:t>Интернет</a:t>
            </a:r>
            <a:r>
              <a:rPr lang="ru-RU" dirty="0" smtClean="0">
                <a:latin typeface="Comic Sans MS" pitchFamily="66" charset="0"/>
              </a:rPr>
              <a:t> (первая сеть на протоколах TCP/IP): Боб Кан, </a:t>
            </a:r>
            <a:r>
              <a:rPr lang="ru-RU" dirty="0" err="1" smtClean="0">
                <a:latin typeface="Comic Sans MS" pitchFamily="66" charset="0"/>
              </a:rPr>
              <a:t>Винтон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Серф.Америка</a:t>
            </a:r>
            <a:endParaRPr lang="ru-RU" dirty="0" smtClean="0">
              <a:latin typeface="Comic Sans MS" pitchFamily="66" charset="0"/>
            </a:endParaRPr>
          </a:p>
          <a:p>
            <a:pPr algn="ctr"/>
            <a:endParaRPr lang="ru-RU" dirty="0"/>
          </a:p>
        </p:txBody>
      </p:sp>
      <p:pic>
        <p:nvPicPr>
          <p:cNvPr id="7170" name="Picture 2" descr="http://www.cubadebate.cu/wp-content/uploads/2013/12/Vint-Cerf-And-Bob-Kah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857364"/>
            <a:ext cx="492922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2668575"/>
          </a:xfrm>
        </p:spPr>
        <p:txBody>
          <a:bodyPr/>
          <a:lstStyle/>
          <a:p>
            <a:pPr algn="ctr">
              <a:buNone/>
            </a:pPr>
            <a:r>
              <a:rPr lang="ru-RU" sz="8800" u="sng" dirty="0" smtClean="0">
                <a:latin typeface="Comic Sans MS" pitchFamily="66" charset="0"/>
                <a:hlinkClick r:id="rId3" tooltip="3 тысячелетие"/>
              </a:rPr>
              <a:t>3 тысячелетие</a:t>
            </a:r>
            <a:endParaRPr lang="ru-RU" sz="8800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2002: Искусственная сетчатка глаза.</a:t>
            </a:r>
            <a:r>
              <a:rPr lang="ru-RU" dirty="0" smtClean="0"/>
              <a:t> </a:t>
            </a:r>
            <a:r>
              <a:rPr lang="ru-RU" dirty="0" smtClean="0">
                <a:latin typeface="Comic Sans MS" pitchFamily="66" charset="0"/>
              </a:rPr>
              <a:t>Хьюстон.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098" name="Picture 2" descr="http://i.bnet.com/blogs/rogerblackwell_ey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142960"/>
            <a:ext cx="7743954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1947: Фотоаппарат «</a:t>
            </a:r>
            <a:r>
              <a:rPr lang="ru-RU" dirty="0" err="1" smtClean="0">
                <a:latin typeface="Comic Sans MS" pitchFamily="66" charset="0"/>
              </a:rPr>
              <a:t>Полароид</a:t>
            </a:r>
            <a:r>
              <a:rPr lang="ru-RU" dirty="0" smtClean="0">
                <a:latin typeface="Comic Sans MS" pitchFamily="66" charset="0"/>
              </a:rPr>
              <a:t>»: Эдвин Герберт </a:t>
            </a:r>
            <a:r>
              <a:rPr lang="ru-RU" dirty="0" err="1" smtClean="0">
                <a:latin typeface="Comic Sans MS" pitchFamily="66" charset="0"/>
              </a:rPr>
              <a:t>Лэнд.Америка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2290" name="Picture 2" descr="http://tvoipolaroid.nethouse.ru/static/img/0000/0003/6893/36893744.ln9w10qqry.W6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86238" y="1785926"/>
            <a:ext cx="5338463" cy="4900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http://orlcentr.ucoz.ru/kartinki/camera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4229100"/>
            <a:ext cx="2857500" cy="262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u="sng" dirty="0" smtClean="0">
                <a:latin typeface="Comic Sans MS" pitchFamily="66" charset="0"/>
              </a:rPr>
              <a:t>2009</a:t>
            </a:r>
            <a:r>
              <a:rPr lang="ru-RU" dirty="0" smtClean="0">
                <a:latin typeface="Comic Sans MS" pitchFamily="66" charset="0"/>
              </a:rPr>
              <a:t>: Первый биологический 3</a:t>
            </a:r>
            <a:r>
              <a:rPr lang="en-US" dirty="0" smtClean="0">
                <a:latin typeface="Comic Sans MS" pitchFamily="66" charset="0"/>
              </a:rPr>
              <a:t>D-</a:t>
            </a:r>
            <a:r>
              <a:rPr lang="ru-RU" smtClean="0">
                <a:latin typeface="Comic Sans MS" pitchFamily="66" charset="0"/>
              </a:rPr>
              <a:t>принтер.Америка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http://mplasma.com/uploads/posts/2013-12/1386239418_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236926"/>
            <a:ext cx="5885941" cy="5621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358346" cy="4525963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Comic Sans MS" pitchFamily="66" charset="0"/>
              </a:rPr>
              <a:t>Спасибо за внимание</a:t>
            </a:r>
            <a:endParaRPr lang="ru-RU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1949: Пластмассовые кубики </a:t>
            </a:r>
            <a:r>
              <a:rPr lang="en-US" dirty="0" smtClean="0">
                <a:latin typeface="Comic Sans MS" pitchFamily="66" charset="0"/>
              </a:rPr>
              <a:t>LEGO</a:t>
            </a:r>
            <a:r>
              <a:rPr lang="ru-RU" dirty="0" smtClean="0">
                <a:latin typeface="Comic Sans MS" pitchFamily="66" charset="0"/>
              </a:rPr>
              <a:t>.Америка</a:t>
            </a:r>
            <a:endParaRPr lang="en-US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1266" name="Picture 2" descr="http://detkamnado.com.ua/var/upload/LEGO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571612"/>
            <a:ext cx="7572428" cy="473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1955: Застёжка-липучка: Жорж де </a:t>
            </a:r>
            <a:r>
              <a:rPr lang="ru-RU" dirty="0" err="1" smtClean="0">
                <a:latin typeface="Comic Sans MS" pitchFamily="66" charset="0"/>
              </a:rPr>
              <a:t>Местраль</a:t>
            </a:r>
            <a:r>
              <a:rPr lang="ru-RU" dirty="0" smtClean="0">
                <a:latin typeface="Comic Sans MS" pitchFamily="66" charset="0"/>
              </a:rPr>
              <a:t> (Патент. Торговая марка </a:t>
            </a:r>
            <a:r>
              <a:rPr lang="ru-RU" dirty="0" err="1" smtClean="0">
                <a:latin typeface="Comic Sans MS" pitchFamily="66" charset="0"/>
              </a:rPr>
              <a:t>Velcro</a:t>
            </a:r>
            <a:r>
              <a:rPr lang="ru-RU" dirty="0" smtClean="0">
                <a:latin typeface="Comic Sans MS" pitchFamily="66" charset="0"/>
              </a:rPr>
              <a:t> зарегистрирована в 1958)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2" name="Picture 2" descr="http://tonka.vne.ru/portfolio/p-manufaktura/img/article/mestr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928802"/>
            <a:ext cx="3857652" cy="4675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specials-images.forbesimg.com/imageserve/d51ca4fc96f310646b3580911fd14a10/0x600.jpg?fit=scale&amp;background=0000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52" y="3500438"/>
            <a:ext cx="4714848" cy="3143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1958: </a:t>
            </a:r>
            <a:r>
              <a:rPr lang="ru-RU" u="sng" dirty="0" smtClean="0">
                <a:latin typeface="Comic Sans MS" pitchFamily="66" charset="0"/>
              </a:rPr>
              <a:t>Лапша быстрого приготовления</a:t>
            </a:r>
            <a:r>
              <a:rPr lang="ru-RU" dirty="0" smtClean="0">
                <a:latin typeface="Comic Sans MS" pitchFamily="66" charset="0"/>
              </a:rPr>
              <a:t>: </a:t>
            </a:r>
            <a:r>
              <a:rPr lang="ru-RU" dirty="0" err="1" smtClean="0">
                <a:latin typeface="Comic Sans MS" pitchFamily="66" charset="0"/>
              </a:rPr>
              <a:t>Момофуку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Андо</a:t>
            </a:r>
            <a:r>
              <a:rPr lang="ru-RU" dirty="0" smtClean="0">
                <a:latin typeface="Comic Sans MS" pitchFamily="66" charset="0"/>
              </a:rPr>
              <a:t>. Япония.</a:t>
            </a:r>
          </a:p>
          <a:p>
            <a:endParaRPr lang="ru-RU" dirty="0"/>
          </a:p>
        </p:txBody>
      </p:sp>
      <p:pic>
        <p:nvPicPr>
          <p:cNvPr id="9220" name="Picture 4" descr="http://r.ddmcdn.com/w_640/gif/videos/sog-79-instant-noodles-7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714752"/>
            <a:ext cx="5333995" cy="300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magmens.com.fozzyhost.com/uploads/posts/2014-02/1393407295_td15000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000240"/>
            <a:ext cx="4929190" cy="369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1959: </a:t>
            </a:r>
            <a:r>
              <a:rPr lang="ru-RU" u="sng" dirty="0" smtClean="0">
                <a:latin typeface="Comic Sans MS" pitchFamily="66" charset="0"/>
              </a:rPr>
              <a:t>Снегоход</a:t>
            </a:r>
            <a:r>
              <a:rPr lang="ru-RU" dirty="0" smtClean="0">
                <a:latin typeface="Comic Sans MS" pitchFamily="66" charset="0"/>
              </a:rPr>
              <a:t>: </a:t>
            </a:r>
            <a:r>
              <a:rPr lang="ru-RU" dirty="0" err="1" smtClean="0">
                <a:latin typeface="Comic Sans MS" pitchFamily="66" charset="0"/>
              </a:rPr>
              <a:t>Жозеф-Арман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Бомбардье.Канада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8194" name="Picture 2" descr="http://s3.timetoast.com/public/uploads/photos/1471748/JAB1.gif?13009794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42984"/>
            <a:ext cx="3857652" cy="5527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joy4mind.com/wp-content/uploads/2015/02/Perevij-snegoho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79099" y="3286124"/>
            <a:ext cx="4964901" cy="3309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/>
          <a:lstStyle/>
          <a:p>
            <a:pPr algn="ctr"/>
            <a:r>
              <a:rPr lang="ru-RU" u="sng" dirty="0" smtClean="0">
                <a:latin typeface="Comic Sans MS" pitchFamily="66" charset="0"/>
              </a:rPr>
              <a:t>1960</a:t>
            </a:r>
            <a:r>
              <a:rPr lang="ru-RU" dirty="0" smtClean="0">
                <a:latin typeface="Comic Sans MS" pitchFamily="66" charset="0"/>
              </a:rPr>
              <a:t>: Лазер: Теодор </a:t>
            </a:r>
            <a:r>
              <a:rPr lang="ru-RU" dirty="0" err="1" smtClean="0">
                <a:latin typeface="Comic Sans MS" pitchFamily="66" charset="0"/>
              </a:rPr>
              <a:t>Майман.Америка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7170" name="Picture 2" descr="http://opticalreflection.com/wp-content/uploads/2010/05/TH-Maiman-1-6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979098"/>
            <a:ext cx="6000792" cy="5878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1962: Светодиод: Ник </a:t>
            </a:r>
            <a:r>
              <a:rPr lang="ru-RU" dirty="0" err="1" smtClean="0">
                <a:latin typeface="Comic Sans MS" pitchFamily="66" charset="0"/>
              </a:rPr>
              <a:t>Холоньяк.Америка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146" name="Picture 2" descr="http://engroscestmoinscher.com/img/cms/egcmc-holonyak-inventeur-LE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14422"/>
            <a:ext cx="8143932" cy="5429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1963: </a:t>
            </a:r>
            <a:r>
              <a:rPr lang="ru-RU" u="sng" dirty="0" smtClean="0">
                <a:latin typeface="Comic Sans MS" pitchFamily="66" charset="0"/>
              </a:rPr>
              <a:t>Компьютерная мышь</a:t>
            </a:r>
            <a:r>
              <a:rPr lang="ru-RU" dirty="0" smtClean="0">
                <a:latin typeface="Comic Sans MS" pitchFamily="66" charset="0"/>
              </a:rPr>
              <a:t>: Дуглас </a:t>
            </a:r>
            <a:r>
              <a:rPr lang="ru-RU" dirty="0" err="1" smtClean="0">
                <a:latin typeface="Comic Sans MS" pitchFamily="66" charset="0"/>
              </a:rPr>
              <a:t>Энгельбарт.Англия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5122" name="Picture 2" descr="http://www.zoomit.ir/media/k2/items/cache/040929985887bfa1c73d5df0675434d9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53" y="1428736"/>
            <a:ext cx="7929618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www.wiu.k12.pa.us/cms/lib6/PA14000132/Centricity/Domain/91/MOUSE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786322"/>
            <a:ext cx="2571736" cy="22802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60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Интересная география. Изобретения человечества  Часть 4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Изобретения человечества  Часть 4</dc:title>
  <dc:creator>User</dc:creator>
  <cp:lastModifiedBy>Ирина</cp:lastModifiedBy>
  <cp:revision>8</cp:revision>
  <dcterms:created xsi:type="dcterms:W3CDTF">2015-10-03T10:45:20Z</dcterms:created>
  <dcterms:modified xsi:type="dcterms:W3CDTF">2015-10-08T20:57:47Z</dcterms:modified>
</cp:coreProperties>
</file>