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Работа со сказкой в семье.</a:t>
            </a:r>
            <a:endParaRPr lang="ru-RU" dirty="0"/>
          </a:p>
        </p:txBody>
      </p:sp>
      <p:pic>
        <p:nvPicPr>
          <p:cNvPr id="1026" name="Picture 2" descr="http://nachalo4ka.ru/wp-content/uploads/2014/05/veselyie-rebyata-shablon-prevyu-1-600x4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9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599" y="620688"/>
            <a:ext cx="6400800" cy="17526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работать со сказкой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http://blog.zdorov365.com/attachments/Image/0_588bc_a0f2741b_XL.png?template=gener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620000" cy="402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6754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Работа со сказкой в семье.</a:t>
            </a:r>
            <a:endParaRPr lang="ru-RU" dirty="0"/>
          </a:p>
        </p:txBody>
      </p:sp>
      <p:pic>
        <p:nvPicPr>
          <p:cNvPr id="1026" name="Picture 2" descr="http://nachalo4ka.ru/wp-content/uploads/2014/05/veselyie-rebyata-shablon-prevyu-1-600x4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3514"/>
            <a:ext cx="9143999" cy="69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1" y="0"/>
            <a:ext cx="8064896" cy="5184576"/>
          </a:xfrm>
        </p:spPr>
        <p:txBody>
          <a:bodyPr>
            <a:normAutofit fontScale="77500" lnSpcReduction="20000"/>
          </a:bodyPr>
          <a:lstStyle/>
          <a:p>
            <a:pPr marL="514350" indent="-514350" algn="l">
              <a:buAutoNum type="arabicPeriod"/>
            </a:pPr>
            <a:r>
              <a:rPr lang="ru-RU" dirty="0" smtClean="0">
                <a:solidFill>
                  <a:srgbClr val="0070C0"/>
                </a:solidFill>
              </a:rPr>
              <a:t>Рассмотреть книгу.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rgbClr val="0070C0"/>
                </a:solidFill>
              </a:rPr>
              <a:t>Прочитать сказку.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rgbClr val="0070C0"/>
                </a:solidFill>
              </a:rPr>
              <a:t>Обсудить героев сказки.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rgbClr val="0070C0"/>
                </a:solidFill>
              </a:rPr>
              <a:t>Спросить, кем из героев сказки хотел бы быть Ваш ребенок и почему.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rgbClr val="0070C0"/>
                </a:solidFill>
              </a:rPr>
              <a:t>Рассказать сказку вместе.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rgbClr val="0070C0"/>
                </a:solidFill>
              </a:rPr>
              <a:t>Отгадать загадки по этой сказке.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rgbClr val="0070C0"/>
                </a:solidFill>
              </a:rPr>
              <a:t>Нарисовать или раскрасить героев сказки.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rgbClr val="0070C0"/>
                </a:solidFill>
              </a:rPr>
              <a:t>Слепить героев из пластилина и сыграть в домашний театр.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rgbClr val="0070C0"/>
                </a:solidFill>
              </a:rPr>
              <a:t>Переделать конец сказки, изменить его. </a:t>
            </a:r>
            <a:endParaRPr lang="ru-RU" dirty="0" smtClean="0">
              <a:solidFill>
                <a:srgbClr val="0070C0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Важно: говорить правильно, полными предложениями, с выразительной интонацией, подходящей герою или ситуации</a:t>
            </a:r>
            <a:endParaRPr lang="ru-RU" dirty="0" smtClean="0">
              <a:solidFill>
                <a:srgbClr val="FF0000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563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Работа со сказкой в семье.</a:t>
            </a:r>
            <a:endParaRPr lang="ru-RU" dirty="0"/>
          </a:p>
        </p:txBody>
      </p:sp>
      <p:pic>
        <p:nvPicPr>
          <p:cNvPr id="1026" name="Picture 2" descr="http://nachalo4ka.ru/wp-content/uploads/2014/05/veselyie-rebyata-shablon-prevyu-1-600x4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0225"/>
            <a:ext cx="9143999" cy="69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32656"/>
            <a:ext cx="7920880" cy="3384376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«Красная Шапочка», из сказок Ш. Перро</a:t>
            </a:r>
          </a:p>
        </p:txBody>
      </p:sp>
      <p:pic>
        <p:nvPicPr>
          <p:cNvPr id="3074" name="Picture 2" descr="http://polistaj.ru/image/Small/multimedia/books_covers/10058141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3621013" cy="426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1999" y="983651"/>
            <a:ext cx="421196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dirty="0"/>
              <a:t>Рассмотреть книгу.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Прочитать сказку.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Обсудить героев сказки.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Спросить, кем из героев сказки хотел бы быть Ваш ребенок и почему.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Рассказать сказку вместе.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Отгадать загадки по этой сказке.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Нарисовать или раскрасить героев сказки.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Слепить героев из пластилина и сыграть в домашний театр.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Переделать конец сказки, изменить его. </a:t>
            </a:r>
          </a:p>
        </p:txBody>
      </p:sp>
    </p:spTree>
    <p:extLst>
      <p:ext uri="{BB962C8B-B14F-4D97-AF65-F5344CB8AC3E}">
        <p14:creationId xmlns:p14="http://schemas.microsoft.com/office/powerpoint/2010/main" val="4856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achalo4ka.ru/wp-content/uploads/2014/05/veselyie-rebyata-shablon-prevyu-1-600x4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0225"/>
            <a:ext cx="9143999" cy="69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 на новый лад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5638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165</Words>
  <Application>Microsoft Office PowerPoint</Application>
  <PresentationFormat>Экран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Работа со сказкой в семье.</vt:lpstr>
      <vt:lpstr>Работа со сказкой в семье.</vt:lpstr>
      <vt:lpstr>Работа со сказкой в семье.</vt:lpstr>
      <vt:lpstr>Сказка на новый лад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со сказкой в семье.</dc:title>
  <dc:creator>Егор</dc:creator>
  <cp:lastModifiedBy>Егор</cp:lastModifiedBy>
  <cp:revision>3</cp:revision>
  <dcterms:created xsi:type="dcterms:W3CDTF">2015-10-05T09:54:06Z</dcterms:created>
  <dcterms:modified xsi:type="dcterms:W3CDTF">2015-10-05T10:27:03Z</dcterms:modified>
</cp:coreProperties>
</file>