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EA3A6E-5FF7-43E8-AC7B-2F3978EDE729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1D8FC81-6E36-40E8-866D-4B37F32E1A6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2400" cy="2448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Тема: Конфликт поколений и классов в романе И.С. Тургенева «Отцы и дети»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89040"/>
            <a:ext cx="4281081" cy="23351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2670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4834880" cy="5904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V</a:t>
            </a:r>
            <a:r>
              <a:rPr lang="ru-RU" dirty="0" smtClean="0"/>
              <a:t> Обобщение изученного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фоне чего писатель в романе «Отцы и дети» показывает борьбу «отцов» и «детей»?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Положение кого и как удалось показать И.С. Тургеневу в романе?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К чему в романе подводит читателя автор, показывая истинную картину жизни народа, крестьянства, дворянства в России?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Какова роль нигилиста Базарова в России пред революционного периода начала 60-х годов?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80728"/>
            <a:ext cx="374604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94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r>
              <a:rPr lang="ru-RU" u="sng" dirty="0" smtClean="0"/>
              <a:t>Учитель.</a:t>
            </a:r>
          </a:p>
          <a:p>
            <a:pPr marL="0" indent="0">
              <a:buNone/>
            </a:pPr>
            <a:r>
              <a:rPr lang="ru-RU" dirty="0" smtClean="0"/>
              <a:t>Каким представлял своего героя И.С. Тургенев, автор романа «Отцы и дети»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VI</a:t>
            </a:r>
            <a:r>
              <a:rPr lang="ru-RU" dirty="0" smtClean="0"/>
              <a:t> Домашнее задание:  стр. 61-64 учебника.</a:t>
            </a:r>
          </a:p>
          <a:p>
            <a:pPr marL="0" indent="0">
              <a:buNone/>
            </a:pPr>
            <a:r>
              <a:rPr lang="en-US" dirty="0" smtClean="0"/>
              <a:t>VII</a:t>
            </a:r>
            <a:r>
              <a:rPr lang="ru-RU" dirty="0" smtClean="0"/>
              <a:t> Подведение итогов урока</a:t>
            </a:r>
          </a:p>
        </p:txBody>
      </p:sp>
    </p:spTree>
    <p:extLst>
      <p:ext uri="{BB962C8B-B14F-4D97-AF65-F5344CB8AC3E}">
        <p14:creationId xmlns:p14="http://schemas.microsoft.com/office/powerpoint/2010/main" val="2103720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показать противостояние различных поколений, дворянства сходящего с исторической сцены, и демократической интеллигенции, выдвигающейся в центр общественной и духовной жизни России; </a:t>
            </a:r>
            <a:endParaRPr lang="ru-RU" dirty="0"/>
          </a:p>
          <a:p>
            <a:r>
              <a:rPr lang="ru-RU" dirty="0"/>
              <a:t>р</a:t>
            </a:r>
            <a:r>
              <a:rPr lang="ru-RU" dirty="0" smtClean="0"/>
              <a:t>азвивать навыки аналитического чтения, умения анализировать и сопоставлять, делать выводы на основе прочитанного;</a:t>
            </a:r>
          </a:p>
          <a:p>
            <a:r>
              <a:rPr lang="ru-RU" dirty="0"/>
              <a:t>в</a:t>
            </a:r>
            <a:r>
              <a:rPr lang="ru-RU" dirty="0" smtClean="0"/>
              <a:t>оспитывать интерес к чтению произведений художественной литературы и к творчеству И.С. Тургенева.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59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07580" y="1340768"/>
            <a:ext cx="8229600" cy="504056"/>
          </a:xfrm>
        </p:spPr>
        <p:txBody>
          <a:bodyPr/>
          <a:lstStyle/>
          <a:p>
            <a:r>
              <a:rPr lang="ru-RU" dirty="0"/>
              <a:t>изучение нового материала.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64096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 урока: </a:t>
            </a: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31687" y="2060848"/>
            <a:ext cx="8229600" cy="75361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Вид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827584" y="2996952"/>
            <a:ext cx="8229600" cy="504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комбинированный.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5536" y="3789040"/>
            <a:ext cx="8229600" cy="75361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Оборудование урока:</a:t>
            </a:r>
            <a:endParaRPr lang="ru-RU" dirty="0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915129" y="4869160"/>
            <a:ext cx="8229600" cy="54252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проектор, экран, компьютер, тексты романа «Отцы и Дети».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242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974" y="1700808"/>
            <a:ext cx="8229600" cy="4752528"/>
          </a:xfrm>
        </p:spPr>
        <p:txBody>
          <a:bodyPr/>
          <a:lstStyle/>
          <a:p>
            <a:r>
              <a:rPr lang="ru-RU" dirty="0" smtClean="0"/>
              <a:t>Какой была общественно-политическая обстановка в России в начале 60-х годов </a:t>
            </a:r>
            <a:r>
              <a:rPr lang="en-US" dirty="0" smtClean="0"/>
              <a:t>XIX</a:t>
            </a:r>
            <a:r>
              <a:rPr lang="ru-RU" dirty="0" smtClean="0"/>
              <a:t> века?</a:t>
            </a:r>
          </a:p>
          <a:p>
            <a:r>
              <a:rPr lang="ru-RU" dirty="0" smtClean="0"/>
              <a:t>Какова история жизни Николая Петровича Кирсанова?</a:t>
            </a:r>
          </a:p>
          <a:p>
            <a:r>
              <a:rPr lang="ru-RU" dirty="0" smtClean="0"/>
              <a:t>Какими жизненными обстоятельствами Павел Петрович Кирсанов был выбит из жизненной колеи?</a:t>
            </a:r>
          </a:p>
          <a:p>
            <a:r>
              <a:rPr lang="ru-RU" dirty="0" smtClean="0"/>
              <a:t>Какие моменты в романе «Отцы и дети» свидетельствуют о том, что </a:t>
            </a:r>
            <a:r>
              <a:rPr lang="ru-RU" dirty="0"/>
              <a:t>Е</a:t>
            </a:r>
            <a:r>
              <a:rPr lang="ru-RU" dirty="0" smtClean="0"/>
              <a:t>вгений Базаров и </a:t>
            </a:r>
            <a:r>
              <a:rPr lang="ru-RU" dirty="0"/>
              <a:t>П</a:t>
            </a:r>
            <a:r>
              <a:rPr lang="ru-RU" dirty="0" smtClean="0"/>
              <a:t>авел Петрович Кирсанов будут идейными противниками?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47936" y="116632"/>
            <a:ext cx="8229600" cy="75361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Ход урока</a:t>
            </a:r>
            <a:endParaRPr lang="ru-RU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539974" y="764704"/>
            <a:ext cx="8229600" cy="155064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 </a:t>
            </a:r>
            <a:r>
              <a:rPr lang="ru-RU" dirty="0" smtClean="0"/>
              <a:t>Организационный момент</a:t>
            </a:r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ru-RU" dirty="0" smtClean="0"/>
              <a:t> Проверка усвоенного материала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202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35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III</a:t>
            </a:r>
            <a:r>
              <a:rPr lang="ru-RU" dirty="0" smtClean="0"/>
              <a:t> Актуализация новой темы</a:t>
            </a:r>
          </a:p>
          <a:p>
            <a:pPr marL="0" indent="0">
              <a:buNone/>
            </a:pPr>
            <a:r>
              <a:rPr lang="ru-RU" u="sng" dirty="0" smtClean="0"/>
              <a:t>Учитель. 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Философские раздумья о смене поколений, о вечном движении жизни и вечной борьбе старого и нового звучали не раз в произведениях русских писателей  </a:t>
            </a:r>
            <a:r>
              <a:rPr lang="en-US" dirty="0" smtClean="0"/>
              <a:t>XIX</a:t>
            </a:r>
            <a:r>
              <a:rPr lang="ru-RU" dirty="0" smtClean="0"/>
              <a:t> века, например, А.С. Грибоедова, И.А. Гончарова.</a:t>
            </a:r>
          </a:p>
          <a:p>
            <a:pPr marL="0" indent="0" algn="just">
              <a:buNone/>
            </a:pPr>
            <a:r>
              <a:rPr lang="ru-RU" dirty="0" smtClean="0"/>
              <a:t>	В центре романа И.С. Тургенева «Отцы и дети» – фигура разночинца Евгения Базарова, воплощающая тип новейшего человека новейшего поколения.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«Отцы» в романе представлены братьями Кирсановыми и родителями Евгения Базарова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Рассмотрим позиции наиболее ярких представителей мировоззрений «отцов» и «детей».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49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IV</a:t>
            </a:r>
            <a:r>
              <a:rPr lang="ru-RU" dirty="0" smtClean="0"/>
              <a:t> Изучение нового материала</a:t>
            </a:r>
          </a:p>
          <a:p>
            <a:pPr marL="0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Обсуждение темы ведется в группах по заданиям.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700808"/>
            <a:ext cx="2795271" cy="4680520"/>
          </a:xfrm>
          <a:prstGeom prst="rect">
            <a:avLst/>
          </a:prstGeom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533015" y="1916832"/>
            <a:ext cx="5407137" cy="453650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I группа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/>
              <a:t>Представителем какой эпохи </a:t>
            </a:r>
            <a:r>
              <a:rPr lang="ru-RU" dirty="0" smtClean="0"/>
              <a:t>и среды </a:t>
            </a:r>
            <a:r>
              <a:rPr lang="ru-RU" dirty="0"/>
              <a:t>был Павел </a:t>
            </a:r>
            <a:r>
              <a:rPr lang="ru-RU" dirty="0" smtClean="0"/>
              <a:t>Петрович Кирсанов</a:t>
            </a:r>
            <a:r>
              <a:rPr lang="ru-RU" dirty="0"/>
              <a:t>?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/>
              <a:t>О чем говорит его внешность?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/>
              <a:t>Кем был по своим </a:t>
            </a:r>
            <a:r>
              <a:rPr lang="ru-RU" dirty="0" smtClean="0"/>
              <a:t>убеждениям Павел </a:t>
            </a:r>
            <a:r>
              <a:rPr lang="ru-RU" dirty="0"/>
              <a:t>Петрович, чему </a:t>
            </a:r>
            <a:r>
              <a:rPr lang="ru-RU" dirty="0" smtClean="0"/>
              <a:t>следовал неукоснительно</a:t>
            </a:r>
            <a:r>
              <a:rPr lang="ru-RU" dirty="0"/>
              <a:t>?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/>
              <a:t>Каково отношение </a:t>
            </a:r>
            <a:r>
              <a:rPr lang="ru-RU" dirty="0" smtClean="0"/>
              <a:t>Павла Петровича </a:t>
            </a:r>
            <a:r>
              <a:rPr lang="ru-RU" dirty="0"/>
              <a:t>к России, вместе с </a:t>
            </a:r>
            <a:r>
              <a:rPr lang="ru-RU" dirty="0" smtClean="0"/>
              <a:t>тем делает </a:t>
            </a:r>
            <a:r>
              <a:rPr lang="ru-RU" dirty="0"/>
              <a:t>он что-либо или нет?</a:t>
            </a:r>
          </a:p>
          <a:p>
            <a:pPr marL="514350" indent="-514350">
              <a:buFont typeface="Wingdings 2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425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5328592" cy="576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II</a:t>
            </a:r>
            <a:r>
              <a:rPr lang="ru-RU" dirty="0" smtClean="0"/>
              <a:t> группа</a:t>
            </a:r>
          </a:p>
          <a:p>
            <a:pPr marL="514350" indent="-514350">
              <a:buAutoNum type="arabicPeriod"/>
            </a:pPr>
            <a:r>
              <a:rPr lang="ru-RU" dirty="0" smtClean="0"/>
              <a:t>Кто по убеждениям Евгений Базаров?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Каковы политические взгляды Базарова?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предлагает он делать в отношении существующего положения в России?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 что направлен гуманизм Базарова?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Каковы его принципы, знания?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значит для него русский народ, крестьяне?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980728"/>
            <a:ext cx="316963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31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534988"/>
            <a:ext cx="5112568" cy="554461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III</a:t>
            </a:r>
            <a:r>
              <a:rPr lang="ru-RU" dirty="0" smtClean="0"/>
              <a:t> группа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чем конфликт, антагонизм </a:t>
            </a:r>
            <a:r>
              <a:rPr lang="ru-RU" dirty="0" smtClean="0"/>
              <a:t>Евгения Базарова и Павла </a:t>
            </a:r>
            <a:r>
              <a:rPr lang="ru-RU" dirty="0" smtClean="0"/>
              <a:t>Петровича Кирсанова?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 каким вопросам идет идейный спор между Павлом Петровичем Кирсановым и Евгением Базаровым?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идет спор и по каким проблемам?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позиции в споре являются основополагающими для представителей разных классов и поколений?</a:t>
            </a:r>
          </a:p>
          <a:p>
            <a:pPr marL="514350" indent="-514350">
              <a:buAutoNum type="arabicPeriod"/>
            </a:pPr>
            <a:r>
              <a:rPr lang="ru-RU" dirty="0" smtClean="0"/>
              <a:t>Кто в этом конфликте поколений и классов одерживает победу и почему?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48680"/>
            <a:ext cx="3608285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15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Учитель.</a:t>
            </a:r>
          </a:p>
          <a:p>
            <a:pPr marL="0" indent="0">
              <a:buNone/>
            </a:pPr>
            <a:r>
              <a:rPr lang="ru-RU" dirty="0" smtClean="0"/>
              <a:t>Мы сделали вывод о том, что Базаров одерживает победу над Павлом Петровичем Кирсановым, хотя у него поддержка в лице Николая Петровича, брата, а у Базарова нет поддержки ни от кого.</a:t>
            </a: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95536" y="2348880"/>
            <a:ext cx="4464496" cy="43204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402432" y="2340237"/>
            <a:ext cx="4889648" cy="388843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IV группа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Мог ли рассчитывать Евгений Базаров на поддержку со стороны Е. </a:t>
            </a:r>
            <a:r>
              <a:rPr lang="ru-RU" dirty="0" err="1"/>
              <a:t>Кукшиной</a:t>
            </a:r>
            <a:r>
              <a:rPr lang="ru-RU" dirty="0"/>
              <a:t>, </a:t>
            </a:r>
            <a:r>
              <a:rPr lang="ru-RU" dirty="0" err="1"/>
              <a:t>Ситникова</a:t>
            </a:r>
            <a:r>
              <a:rPr lang="ru-RU" dirty="0"/>
              <a:t>, которые считали себя единомышленниками Базарова?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Аркадий Кирсанов, на самом деле кем он оказался?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Родители Евгения Базарова, понимают ли они его, что они осознают?</a:t>
            </a:r>
            <a:endParaRPr lang="ru-RU" dirty="0" smtClean="0"/>
          </a:p>
        </p:txBody>
      </p:sp>
      <p:pic>
        <p:nvPicPr>
          <p:cNvPr id="8" name="Содержимое 3" descr="1308577087_kultura_otcy-i-deti_2_avc02113917-08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4237" y="2066918"/>
            <a:ext cx="1768414" cy="22175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39192"/>
            <a:ext cx="1984205" cy="30977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549" y="4273673"/>
            <a:ext cx="1795332" cy="20996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5549" y="3623462"/>
            <a:ext cx="1327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Аркадий</a:t>
            </a:r>
          </a:p>
          <a:p>
            <a:r>
              <a:rPr lang="ru-RU" sz="1600" dirty="0" smtClean="0"/>
              <a:t>Кирсанов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35365" y="5364960"/>
            <a:ext cx="126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Родители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68820" y="6082111"/>
            <a:ext cx="19235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Кукшина</a:t>
            </a:r>
            <a:r>
              <a:rPr lang="ru-RU" sz="13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 Ситников</a:t>
            </a:r>
            <a:endParaRPr lang="ru-RU" sz="13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373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515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Тема: Конфликт поколений и классов в романе И.С. Тургенева «Отцы и дети»</vt:lpstr>
      <vt:lpstr>Цели урока:</vt:lpstr>
      <vt:lpstr>Тип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 поколений и классов в романе И.С. Тургенева «Отцы и дети»</dc:title>
  <dc:creator>User</dc:creator>
  <cp:lastModifiedBy>User</cp:lastModifiedBy>
  <cp:revision>17</cp:revision>
  <dcterms:created xsi:type="dcterms:W3CDTF">2015-03-23T08:12:40Z</dcterms:created>
  <dcterms:modified xsi:type="dcterms:W3CDTF">2015-03-25T10:55:48Z</dcterms:modified>
</cp:coreProperties>
</file>