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085306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Конкурс «</a:t>
            </a:r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Ох </a:t>
            </a:r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у</a:t>
            </a:r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ж </a:t>
            </a:r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эта математика!»</a:t>
            </a:r>
            <a:endParaRPr lang="ru-RU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1028" name="Picture 4" descr="C:\Users\Юленька\Desktop\mat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514600"/>
            <a:ext cx="5334000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Первый тур</a:t>
            </a:r>
            <a:endParaRPr lang="ru-RU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800" b="1" dirty="0" smtClean="0"/>
              <a:t>Шла старушка в Москву, и навстречу ей три старика. Сколько человек шло в Москву?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/>
              <a:t>Что легче : пуд ваты или пуд железа?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/>
              <a:t>Сколько горошин может войти в пустой стакан?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/>
              <a:t>К 7 прибавить 5. как правильно записать : «Одиннадцать» или «</a:t>
            </a:r>
            <a:r>
              <a:rPr lang="ru-RU" sz="1800" b="1" dirty="0" err="1" smtClean="0"/>
              <a:t>Адиннадцать</a:t>
            </a:r>
            <a:r>
              <a:rPr lang="ru-RU" sz="1800" b="1" dirty="0" smtClean="0"/>
              <a:t>»?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/>
              <a:t>Спутник Земли делает один оборот за 1 ч 40 мин, а второй за 100 мин. Как это получается?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/>
              <a:t>Двое играли в шахматы 4 часа. Сколько времени играл каждый?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/>
              <a:t>Из Москвы в Петербург вышел  поезд со скоростью 60 км</a:t>
            </a:r>
            <a:r>
              <a:rPr lang="en-US" sz="1800" b="1" dirty="0" smtClean="0"/>
              <a:t>/</a:t>
            </a:r>
            <a:r>
              <a:rPr lang="ru-RU" sz="1800" b="1" dirty="0" smtClean="0"/>
              <a:t>ч, а из Петербурга в Москву вышел второй поезд со скоростью 70 км</a:t>
            </a:r>
            <a:r>
              <a:rPr lang="en-US" sz="1800" b="1" dirty="0" smtClean="0"/>
              <a:t>/</a:t>
            </a:r>
            <a:r>
              <a:rPr lang="ru-RU" sz="1800" b="1" dirty="0" smtClean="0"/>
              <a:t>ч. Какой из поездов будет дальше от Москвы в момент встречи?</a:t>
            </a:r>
          </a:p>
          <a:p>
            <a:pPr>
              <a:buNone/>
            </a:pP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80306"/>
          </a:xfrm>
        </p:spPr>
        <p:txBody>
          <a:bodyPr/>
          <a:lstStyle/>
          <a:p>
            <a:pPr algn="ctr"/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Второй тур</a:t>
            </a:r>
            <a:endParaRPr lang="ru-RU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31180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b="1" i="1" dirty="0" smtClean="0">
                <a:solidFill>
                  <a:schemeClr val="bg1"/>
                </a:solidFill>
              </a:rPr>
              <a:t>                                                 </a:t>
            </a:r>
            <a:r>
              <a:rPr lang="ru-RU" sz="1400" b="1" i="1" dirty="0" smtClean="0"/>
              <a:t>1 кг -  2 руб</a:t>
            </a:r>
            <a:r>
              <a:rPr lang="ru-RU" sz="14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Сколько стоит арбуз? </a:t>
            </a:r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   На озере росли лилии. Каждый день их число удваивалось, и на 20-й день  заросло все озеро. На какой день заросла половина озера?</a:t>
            </a:r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   В мешке три пуда муки. Сколько нужно заплатить за муку, если один килограмм муки стоит 7 р. ?</a:t>
            </a:r>
          </a:p>
          <a:p>
            <a:pPr>
              <a:buFont typeface="+mj-lt"/>
              <a:buAutoNum type="arabicPeriod"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38200" y="1600200"/>
            <a:ext cx="0" cy="2286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38200" y="1828800"/>
            <a:ext cx="2057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895600" y="1600200"/>
            <a:ext cx="0" cy="2286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Юленька\Desktop\96ac76e07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604510" cy="45243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600200" y="15240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i="1" dirty="0" smtClean="0"/>
              <a:t>5кг</a:t>
            </a:r>
            <a:endParaRPr lang="ru-RU" sz="1000" b="1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33600" y="15240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i="1" dirty="0" smtClean="0"/>
              <a:t>1кг</a:t>
            </a:r>
            <a:endParaRPr lang="ru-RU" sz="1000" b="1" i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800600" y="1600200"/>
            <a:ext cx="0" cy="2286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00600" y="1828800"/>
            <a:ext cx="2819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620000" y="1600200"/>
            <a:ext cx="0" cy="2286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953000" y="15240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i="1" dirty="0" smtClean="0"/>
              <a:t>5кг</a:t>
            </a:r>
            <a:endParaRPr lang="ru-RU" sz="1000" b="1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486400" y="15240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i="1" dirty="0" smtClean="0"/>
              <a:t>5кг</a:t>
            </a:r>
            <a:endParaRPr lang="ru-RU" sz="1000" b="1" i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019800" y="15240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i="1" dirty="0" smtClean="0"/>
              <a:t>3кг</a:t>
            </a:r>
            <a:endParaRPr lang="ru-RU" sz="1000" b="1" i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553200" y="15240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i="1" dirty="0" smtClean="0"/>
              <a:t>1кг</a:t>
            </a:r>
            <a:endParaRPr lang="ru-RU" sz="1000" b="1" i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086600" y="15240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i="1" dirty="0" smtClean="0"/>
              <a:t>1кг</a:t>
            </a:r>
            <a:endParaRPr lang="ru-RU" sz="1000" b="1" i="1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209800" y="2057400"/>
            <a:ext cx="4038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248400" y="1828800"/>
            <a:ext cx="0" cy="2286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209800" y="1828800"/>
            <a:ext cx="0" cy="2286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Третий тур</a:t>
            </a:r>
            <a:endParaRPr lang="ru-RU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800" b="1" dirty="0" smtClean="0"/>
              <a:t>В одной семье у каждого из трех братьев есть сестра. Сколько детей в семье?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/>
              <a:t>Петух, стоя на одной ноге, весит 5 кг. Сколько он будет весить, если встанет на обе ноги?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/>
              <a:t>В субботу дачники установили 9 столбов для забора. В воскресенье на 3 столба больше. Сколько столбов было установлено за выходные?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/>
              <a:t>Есть две сковородки. На каждой помещается один блин. Надо пожарить три блина с двух сторон. Каждая сторона блина жарится 1 мин. За какое наименьшее время можно это сделать</a:t>
            </a:r>
            <a:r>
              <a:rPr lang="ru-RU" sz="1800" b="1" dirty="0" smtClean="0"/>
              <a:t>?       </a:t>
            </a:r>
            <a:endParaRPr lang="ru-RU" sz="1800" b="1" dirty="0" smtClean="0"/>
          </a:p>
          <a:p>
            <a:pPr>
              <a:buFont typeface="+mj-lt"/>
              <a:buAutoNum type="arabicPeriod"/>
            </a:pPr>
            <a:endParaRPr lang="ru-RU" sz="1800" dirty="0"/>
          </a:p>
        </p:txBody>
      </p:sp>
      <p:pic>
        <p:nvPicPr>
          <p:cNvPr id="6" name="Рисунок 5" descr="4836645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4561986"/>
            <a:ext cx="3505200" cy="2296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Четвертый тур.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>
              <a:buFont typeface="+mj-lt"/>
              <a:buAutoNum type="arabicPeriod"/>
            </a:pPr>
            <a:r>
              <a:rPr lang="ru-RU" sz="2000" b="1" dirty="0" smtClean="0"/>
              <a:t>«Каждой руке - свое дело.»                                             Правая рука чертит окружность, а левая – треугольник.</a:t>
            </a:r>
          </a:p>
          <a:p>
            <a:pPr marL="578358" indent="-514350">
              <a:buFont typeface="+mj-lt"/>
              <a:buAutoNum type="arabicPeriod"/>
            </a:pPr>
            <a:r>
              <a:rPr lang="ru-RU" sz="2000" b="1" dirty="0" smtClean="0"/>
              <a:t>Нарисуйте из цифр человека.</a:t>
            </a:r>
          </a:p>
          <a:p>
            <a:pPr marL="578358" indent="-514350">
              <a:buFont typeface="+mj-lt"/>
              <a:buAutoNum type="arabicPeriod"/>
            </a:pPr>
            <a:r>
              <a:rPr lang="ru-RU" sz="2000" b="1" dirty="0" smtClean="0"/>
              <a:t>Конкурс на внимание.                                                  Считаем до 30, вместо чисел, кратных трем, произносим «Ай, да я».</a:t>
            </a:r>
          </a:p>
          <a:p>
            <a:pPr marL="578358" indent="-514350">
              <a:buFont typeface="+mj-lt"/>
              <a:buAutoNum type="arabicPeriod"/>
            </a:pPr>
            <a:r>
              <a:rPr lang="ru-RU" sz="2000" b="1" dirty="0" smtClean="0"/>
              <a:t>Считаем 3</a:t>
            </a:r>
            <a:r>
              <a:rPr lang="ru-RU" sz="2000" b="1" baseline="30000" dirty="0" smtClean="0"/>
              <a:t>2 </a:t>
            </a:r>
            <a:r>
              <a:rPr lang="ru-RU" sz="2000" b="1" dirty="0" smtClean="0"/>
              <a:t>, 5</a:t>
            </a:r>
            <a:r>
              <a:rPr lang="ru-RU" sz="2000" b="1" baseline="30000" dirty="0" smtClean="0"/>
              <a:t>2</a:t>
            </a:r>
            <a:r>
              <a:rPr lang="ru-RU" sz="2000" b="1" dirty="0" smtClean="0"/>
              <a:t> , 7</a:t>
            </a:r>
            <a:r>
              <a:rPr lang="ru-RU" sz="2000" b="1" baseline="30000" dirty="0" smtClean="0"/>
              <a:t>2</a:t>
            </a:r>
            <a:r>
              <a:rPr lang="ru-RU" sz="2000" b="1" dirty="0" smtClean="0"/>
              <a:t> , угол в квадрате.</a:t>
            </a:r>
          </a:p>
          <a:p>
            <a:pPr marL="578358" indent="-514350">
              <a:buFont typeface="+mj-lt"/>
              <a:buAutoNum type="arabicPeriod"/>
            </a:pPr>
            <a:r>
              <a:rPr lang="ru-RU" sz="2000" b="1" dirty="0" smtClean="0"/>
              <a:t>Кто быстрее впишет в прямоугольники нужные цифры?</a:t>
            </a:r>
          </a:p>
          <a:p>
            <a:pPr marL="578358" indent="-514350">
              <a:buNone/>
            </a:pPr>
            <a:endParaRPr lang="ru-RU" sz="2000" dirty="0" smtClean="0"/>
          </a:p>
          <a:p>
            <a:pPr marL="578358" indent="-514350">
              <a:buNone/>
            </a:pPr>
            <a:r>
              <a:rPr lang="ru-RU" sz="2000" b="1" dirty="0" smtClean="0"/>
              <a:t> А)                  -             =     </a:t>
            </a:r>
          </a:p>
          <a:p>
            <a:pPr marL="578358" indent="-514350">
              <a:buNone/>
            </a:pPr>
            <a:endParaRPr lang="ru-RU" sz="2000" b="1" dirty="0" smtClean="0"/>
          </a:p>
          <a:p>
            <a:pPr marL="578358" indent="-514350">
              <a:buNone/>
            </a:pPr>
            <a:r>
              <a:rPr lang="ru-RU" sz="2000" b="1" dirty="0" smtClean="0"/>
              <a:t> Б)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43000" y="5105400"/>
          <a:ext cx="8382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"/>
                <a:gridCol w="254000"/>
                <a:gridCol w="279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438400" y="5105400"/>
          <a:ext cx="609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"/>
                <a:gridCol w="30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81400" y="5105400"/>
          <a:ext cx="3048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3000" y="5791200"/>
          <a:ext cx="274320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/>
                <a:gridCol w="685800"/>
                <a:gridCol w="685800"/>
                <a:gridCol w="685800"/>
              </a:tblGrid>
              <a:tr h="243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3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Рисунок 10" descr="matematik_galerisi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4710112"/>
            <a:ext cx="3581400" cy="2147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Другая 1">
      <a:majorFont>
        <a:latin typeface="Comic Sans MS"/>
        <a:ea typeface=""/>
        <a:cs typeface=""/>
      </a:majorFont>
      <a:minorFont>
        <a:latin typeface="Century Gothic"/>
        <a:ea typeface=""/>
        <a:cs typeface="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93</TotalTime>
  <Words>371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Конкурс «Ох уж эта математика!»</vt:lpstr>
      <vt:lpstr>Первый тур</vt:lpstr>
      <vt:lpstr>Второй тур</vt:lpstr>
      <vt:lpstr>Третий тур</vt:lpstr>
      <vt:lpstr>          Четвертый тур.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«Ох, Уж эта математика!»</dc:title>
  <dc:creator>Юленька</dc:creator>
  <cp:lastModifiedBy>Катя</cp:lastModifiedBy>
  <cp:revision>12</cp:revision>
  <dcterms:created xsi:type="dcterms:W3CDTF">2011-12-03T15:22:05Z</dcterms:created>
  <dcterms:modified xsi:type="dcterms:W3CDTF">2011-12-04T12:59:42Z</dcterms:modified>
</cp:coreProperties>
</file>