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6630888" cy="18288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My Family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212976"/>
            <a:ext cx="5364088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0600213">
            <a:off x="398783" y="1644054"/>
            <a:ext cx="8686800" cy="40536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chemeClr val="bg1"/>
                </a:solidFill>
                <a:latin typeface="Monotype Corsiva" pitchFamily="66" charset="0"/>
              </a:rPr>
              <a:t>My name is Marina. I am 16 years old. I want to talk a little bit about your family. </a:t>
            </a:r>
          </a:p>
          <a:p>
            <a:pPr>
              <a:buNone/>
            </a:pPr>
            <a:endParaRPr lang="ru-RU" sz="1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8720" y="692696"/>
            <a:ext cx="8435280" cy="4994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Family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smtClean="0">
                <a:solidFill>
                  <a:schemeClr val="bg1"/>
                </a:solidFill>
              </a:rPr>
              <a:t>members: </a:t>
            </a:r>
            <a:endParaRPr lang="ru-RU" sz="4000" dirty="0" smtClean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Grandmother 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endParaRPr lang="ru-RU" sz="4000" dirty="0" smtClean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Grandfather 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endParaRPr lang="ru-RU" sz="4000" dirty="0" smtClean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Father </a:t>
            </a:r>
            <a:endParaRPr lang="ru-RU" sz="4000" dirty="0" smtClean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Mother </a:t>
            </a:r>
            <a:endParaRPr lang="ru-RU" sz="4000" dirty="0" smtClean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Brother 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endParaRPr lang="ru-RU" sz="4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8686800" cy="489654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My mom is a teacher in an elementary school. She loves his job.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7643192" cy="46819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solidFill>
                  <a:schemeClr val="bg1"/>
                </a:solidFill>
              </a:rPr>
              <a:t>My dad chauffeur</a:t>
            </a:r>
            <a:r>
              <a:rPr lang="en-US" sz="5400" dirty="0" smtClean="0">
                <a:solidFill>
                  <a:schemeClr val="bg1"/>
                </a:solidFill>
              </a:rPr>
              <a:t>.</a:t>
            </a:r>
            <a:endParaRPr lang="ru-RU" sz="5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772816"/>
            <a:ext cx="5904656" cy="4609984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And my brother this year went to the first class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Our family lives very</a:t>
            </a:r>
            <a:r>
              <a:rPr lang="ru-RU" dirty="0" smtClean="0"/>
              <a:t> </a:t>
            </a:r>
            <a:r>
              <a:rPr lang="en-US" dirty="0" smtClean="0"/>
              <a:t>friendly.</a:t>
            </a:r>
            <a:r>
              <a:rPr lang="ru-RU" dirty="0" smtClean="0"/>
              <a:t> </a:t>
            </a:r>
            <a:r>
              <a:rPr lang="en-US" dirty="0" smtClean="0"/>
              <a:t>My always ready to help each other in difficult times.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1600" dirty="0" smtClean="0"/>
              <a:t>     </a:t>
            </a:r>
            <a:endParaRPr lang="ru-RU" sz="16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</a:t>
            </a:r>
            <a:r>
              <a:rPr lang="en-US" dirty="0" smtClean="0">
                <a:solidFill>
                  <a:schemeClr val="bg1"/>
                </a:solidFill>
              </a:rPr>
              <a:t>In the history of my family there is nothing interesting, as it would be possible to tell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0933204">
            <a:off x="614358" y="2062723"/>
            <a:ext cx="8686800" cy="4609984"/>
          </a:xfrm>
        </p:spPr>
        <p:txBody>
          <a:bodyPr/>
          <a:lstStyle/>
          <a:p>
            <a:pPr>
              <a:buNone/>
            </a:pPr>
            <a:r>
              <a:rPr lang="en-US" sz="3600" b="1" i="1" dirty="0" smtClean="0">
                <a:solidFill>
                  <a:srgbClr val="FFFF00"/>
                </a:solidFill>
              </a:rPr>
              <a:t>Well, that's all. Thank you for attention.</a:t>
            </a:r>
            <a:endParaRPr lang="ru-RU" sz="3600" b="1" i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1600" b="1" i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</TotalTime>
  <Words>111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My Family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Family</dc:title>
  <cp:lastModifiedBy>Алексей</cp:lastModifiedBy>
  <cp:revision>11</cp:revision>
  <dcterms:modified xsi:type="dcterms:W3CDTF">2015-10-08T14:09:50Z</dcterms:modified>
</cp:coreProperties>
</file>