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rawing19.xml" ContentType="application/vnd.ms-office.drawingml.diagramDrawing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CBE83C-4BFC-4295-AC42-13BCDB6C2716}" type="doc">
      <dgm:prSet loTypeId="urn:microsoft.com/office/officeart/2005/8/layout/pyramid2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EAD7B757-0F47-47F0-93FE-766C5F1CAE6A}">
      <dgm:prSet custT="1"/>
      <dgm:spPr/>
      <dgm:t>
        <a:bodyPr/>
        <a:lstStyle/>
        <a:p>
          <a:pPr algn="just" rtl="0"/>
          <a:r>
            <a:rPr lang="ru-RU" sz="2000" dirty="0" smtClean="0">
              <a:solidFill>
                <a:schemeClr val="bg2">
                  <a:lumMod val="25000"/>
                </a:schemeClr>
              </a:solidFill>
            </a:rPr>
            <a:t>В природе встречаются самородные неметаллы N2 и O2 (в воздухе), сера (в земной коре), но чаще неметаллы в природе находятся в химически связанном виде.</a:t>
          </a:r>
          <a:endParaRPr lang="ru-RU" sz="2000" dirty="0">
            <a:solidFill>
              <a:schemeClr val="bg2">
                <a:lumMod val="25000"/>
              </a:schemeClr>
            </a:solidFill>
          </a:endParaRPr>
        </a:p>
      </dgm:t>
    </dgm:pt>
    <dgm:pt modelId="{44955C51-CAE1-4D17-867D-B5EC26ACE364}" type="parTrans" cxnId="{B7E39AB9-9169-4BFC-9310-751F9D44F086}">
      <dgm:prSet/>
      <dgm:spPr/>
      <dgm:t>
        <a:bodyPr/>
        <a:lstStyle/>
        <a:p>
          <a:endParaRPr lang="ru-RU"/>
        </a:p>
      </dgm:t>
    </dgm:pt>
    <dgm:pt modelId="{E7A54938-3EDE-45A6-8976-08CBC787E980}" type="sibTrans" cxnId="{B7E39AB9-9169-4BFC-9310-751F9D44F086}">
      <dgm:prSet/>
      <dgm:spPr/>
      <dgm:t>
        <a:bodyPr/>
        <a:lstStyle/>
        <a:p>
          <a:endParaRPr lang="ru-RU"/>
        </a:p>
      </dgm:t>
    </dgm:pt>
    <dgm:pt modelId="{38BF487E-A6A6-46CF-82A2-71D18D69C026}">
      <dgm:prSet custT="1"/>
      <dgm:spPr/>
      <dgm:t>
        <a:bodyPr/>
        <a:lstStyle/>
        <a:p>
          <a:pPr algn="just" rtl="0"/>
          <a:r>
            <a:rPr lang="ru-RU" sz="2000" dirty="0" smtClean="0">
              <a:solidFill>
                <a:schemeClr val="bg2">
                  <a:lumMod val="25000"/>
                </a:schemeClr>
              </a:solidFill>
            </a:rPr>
            <a:t>В первую очередь это вода и растворённые в ней соли, затем минералы и горные породы (например различные силикаты, алюмосиликаты, фосфаты, бораты, сульфаты и карбонаты).</a:t>
          </a:r>
          <a:endParaRPr lang="ru-RU" sz="2000" dirty="0">
            <a:solidFill>
              <a:schemeClr val="bg2">
                <a:lumMod val="25000"/>
              </a:schemeClr>
            </a:solidFill>
          </a:endParaRPr>
        </a:p>
      </dgm:t>
    </dgm:pt>
    <dgm:pt modelId="{2BF9B667-46D3-4C58-9D83-0AEBB67EB2B2}" type="parTrans" cxnId="{B2DFC4A6-C30A-41F9-93C6-550A7D4398A8}">
      <dgm:prSet/>
      <dgm:spPr/>
      <dgm:t>
        <a:bodyPr/>
        <a:lstStyle/>
        <a:p>
          <a:endParaRPr lang="ru-RU"/>
        </a:p>
      </dgm:t>
    </dgm:pt>
    <dgm:pt modelId="{8DF3B879-6BC2-4954-9E1B-AD279A05DB04}" type="sibTrans" cxnId="{B2DFC4A6-C30A-41F9-93C6-550A7D4398A8}">
      <dgm:prSet/>
      <dgm:spPr/>
      <dgm:t>
        <a:bodyPr/>
        <a:lstStyle/>
        <a:p>
          <a:endParaRPr lang="ru-RU"/>
        </a:p>
      </dgm:t>
    </dgm:pt>
    <dgm:pt modelId="{D098CC20-92A7-48CB-A19E-81793B94AA57}">
      <dgm:prSet custT="1"/>
      <dgm:spPr/>
      <dgm:t>
        <a:bodyPr/>
        <a:lstStyle/>
        <a:p>
          <a:pPr algn="just" rtl="0"/>
          <a:r>
            <a:rPr lang="ru-RU" sz="2000" dirty="0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По распространенности в земной коре неметаллы занимают самые различные места: от трех самых распространенных элементов (O, </a:t>
          </a:r>
          <a:r>
            <a:rPr lang="ru-RU" sz="2000" dirty="0" err="1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Si</a:t>
          </a:r>
          <a:r>
            <a:rPr lang="ru-RU" sz="2000" dirty="0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, H) до весьма редких (</a:t>
          </a:r>
          <a:r>
            <a:rPr lang="ru-RU" sz="2000" dirty="0" err="1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As</a:t>
          </a:r>
          <a:r>
            <a:rPr lang="ru-RU" sz="2000" dirty="0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, </a:t>
          </a:r>
          <a:r>
            <a:rPr lang="ru-RU" sz="2000" dirty="0" err="1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Se</a:t>
          </a:r>
          <a:r>
            <a:rPr lang="ru-RU" sz="2000" dirty="0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, I, </a:t>
          </a:r>
          <a:r>
            <a:rPr lang="ru-RU" sz="2000" dirty="0" err="1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Te</a:t>
          </a:r>
          <a:r>
            <a:rPr lang="ru-RU" sz="2000" dirty="0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).</a:t>
          </a:r>
          <a:endParaRPr lang="ru-RU" sz="2000" dirty="0">
            <a:solidFill>
              <a:schemeClr val="bg2">
                <a:lumMod val="25000"/>
              </a:schemeClr>
            </a:solidFill>
            <a:latin typeface="+mn-lt"/>
            <a:cs typeface="Times New Roman" pitchFamily="18" charset="0"/>
          </a:endParaRPr>
        </a:p>
      </dgm:t>
    </dgm:pt>
    <dgm:pt modelId="{C29ED893-18E2-4C6D-88A8-A05500CC61FC}" type="parTrans" cxnId="{83033F16-5C11-4D71-8076-5C487B0EBB01}">
      <dgm:prSet/>
      <dgm:spPr/>
      <dgm:t>
        <a:bodyPr/>
        <a:lstStyle/>
        <a:p>
          <a:endParaRPr lang="ru-RU"/>
        </a:p>
      </dgm:t>
    </dgm:pt>
    <dgm:pt modelId="{183BD3EA-7D83-4FAF-B86C-FEBDC313DFB0}" type="sibTrans" cxnId="{83033F16-5C11-4D71-8076-5C487B0EBB01}">
      <dgm:prSet/>
      <dgm:spPr/>
      <dgm:t>
        <a:bodyPr/>
        <a:lstStyle/>
        <a:p>
          <a:endParaRPr lang="ru-RU"/>
        </a:p>
      </dgm:t>
    </dgm:pt>
    <dgm:pt modelId="{F6FAA578-AE02-4B25-A75E-CEC26C6AD920}" type="pres">
      <dgm:prSet presAssocID="{0ECBE83C-4BFC-4295-AC42-13BCDB6C2716}" presName="compositeShape" presStyleCnt="0">
        <dgm:presLayoutVars>
          <dgm:dir/>
          <dgm:resizeHandles/>
        </dgm:presLayoutVars>
      </dgm:prSet>
      <dgm:spPr/>
    </dgm:pt>
    <dgm:pt modelId="{45A4C9C5-510A-4D73-981B-B02D2E937E3F}" type="pres">
      <dgm:prSet presAssocID="{0ECBE83C-4BFC-4295-AC42-13BCDB6C2716}" presName="pyramid" presStyleLbl="node1" presStyleIdx="0" presStyleCnt="1"/>
      <dgm:spPr/>
    </dgm:pt>
    <dgm:pt modelId="{90AC2E86-717F-451A-A099-A8A82474E174}" type="pres">
      <dgm:prSet presAssocID="{0ECBE83C-4BFC-4295-AC42-13BCDB6C2716}" presName="theList" presStyleCnt="0"/>
      <dgm:spPr/>
    </dgm:pt>
    <dgm:pt modelId="{389B77B0-80C8-409A-B0BE-6298346B5D2F}" type="pres">
      <dgm:prSet presAssocID="{EAD7B757-0F47-47F0-93FE-766C5F1CAE6A}" presName="aNode" presStyleLbl="fgAcc1" presStyleIdx="0" presStyleCnt="3" custScaleX="147482" custScaleY="1293632" custLinFactY="-266415" custLinFactNeighborX="-7119" custLinFactNeighborY="-300000">
        <dgm:presLayoutVars>
          <dgm:bulletEnabled val="1"/>
        </dgm:presLayoutVars>
      </dgm:prSet>
      <dgm:spPr/>
    </dgm:pt>
    <dgm:pt modelId="{1716864B-996B-449D-99C6-3343C8F88384}" type="pres">
      <dgm:prSet presAssocID="{EAD7B757-0F47-47F0-93FE-766C5F1CAE6A}" presName="aSpace" presStyleCnt="0"/>
      <dgm:spPr/>
    </dgm:pt>
    <dgm:pt modelId="{BC8A6FEC-8CED-43AB-AC77-CE2BF43C8A8E}" type="pres">
      <dgm:prSet presAssocID="{38BF487E-A6A6-46CF-82A2-71D18D69C026}" presName="aNode" presStyleLbl="fgAcc1" presStyleIdx="1" presStyleCnt="3" custScaleX="150184" custScaleY="1328856" custLinFactY="-22768" custLinFactNeighborX="-6825" custLinFactNeighborY="-100000">
        <dgm:presLayoutVars>
          <dgm:bulletEnabled val="1"/>
        </dgm:presLayoutVars>
      </dgm:prSet>
      <dgm:spPr/>
    </dgm:pt>
    <dgm:pt modelId="{9EA6C869-FDDE-4F00-BBA4-9B4C03762967}" type="pres">
      <dgm:prSet presAssocID="{38BF487E-A6A6-46CF-82A2-71D18D69C026}" presName="aSpace" presStyleCnt="0"/>
      <dgm:spPr/>
    </dgm:pt>
    <dgm:pt modelId="{2B06FFCC-3165-49B4-84AF-193601208FC6}" type="pres">
      <dgm:prSet presAssocID="{D098CC20-92A7-48CB-A19E-81793B94AA57}" presName="aNode" presStyleLbl="fgAcc1" presStyleIdx="2" presStyleCnt="3" custScaleX="148449" custScaleY="1231548" custLinFactY="216897" custLinFactNeighborX="-7185" custLinFactNeighborY="300000">
        <dgm:presLayoutVars>
          <dgm:bulletEnabled val="1"/>
        </dgm:presLayoutVars>
      </dgm:prSet>
      <dgm:spPr/>
    </dgm:pt>
    <dgm:pt modelId="{27740ED0-1048-4A2D-9A5D-1B2D480AAD72}" type="pres">
      <dgm:prSet presAssocID="{D098CC20-92A7-48CB-A19E-81793B94AA57}" presName="aSpace" presStyleCnt="0"/>
      <dgm:spPr/>
    </dgm:pt>
  </dgm:ptLst>
  <dgm:cxnLst>
    <dgm:cxn modelId="{F2A28CFD-F2DE-44F2-8113-25D9A5EEC688}" type="presOf" srcId="{EAD7B757-0F47-47F0-93FE-766C5F1CAE6A}" destId="{389B77B0-80C8-409A-B0BE-6298346B5D2F}" srcOrd="0" destOrd="0" presId="urn:microsoft.com/office/officeart/2005/8/layout/pyramid2"/>
    <dgm:cxn modelId="{088081E4-6576-4A91-A00E-2B12FA72B75A}" type="presOf" srcId="{0ECBE83C-4BFC-4295-AC42-13BCDB6C2716}" destId="{F6FAA578-AE02-4B25-A75E-CEC26C6AD920}" srcOrd="0" destOrd="0" presId="urn:microsoft.com/office/officeart/2005/8/layout/pyramid2"/>
    <dgm:cxn modelId="{B7E39AB9-9169-4BFC-9310-751F9D44F086}" srcId="{0ECBE83C-4BFC-4295-AC42-13BCDB6C2716}" destId="{EAD7B757-0F47-47F0-93FE-766C5F1CAE6A}" srcOrd="0" destOrd="0" parTransId="{44955C51-CAE1-4D17-867D-B5EC26ACE364}" sibTransId="{E7A54938-3EDE-45A6-8976-08CBC787E980}"/>
    <dgm:cxn modelId="{C94FE7C6-6EEC-4D2C-BFC4-FCBA139509AB}" type="presOf" srcId="{D098CC20-92A7-48CB-A19E-81793B94AA57}" destId="{2B06FFCC-3165-49B4-84AF-193601208FC6}" srcOrd="0" destOrd="0" presId="urn:microsoft.com/office/officeart/2005/8/layout/pyramid2"/>
    <dgm:cxn modelId="{DBFE1FCF-5750-420E-9C09-B7C74F3AA516}" type="presOf" srcId="{38BF487E-A6A6-46CF-82A2-71D18D69C026}" destId="{BC8A6FEC-8CED-43AB-AC77-CE2BF43C8A8E}" srcOrd="0" destOrd="0" presId="urn:microsoft.com/office/officeart/2005/8/layout/pyramid2"/>
    <dgm:cxn modelId="{83033F16-5C11-4D71-8076-5C487B0EBB01}" srcId="{0ECBE83C-4BFC-4295-AC42-13BCDB6C2716}" destId="{D098CC20-92A7-48CB-A19E-81793B94AA57}" srcOrd="2" destOrd="0" parTransId="{C29ED893-18E2-4C6D-88A8-A05500CC61FC}" sibTransId="{183BD3EA-7D83-4FAF-B86C-FEBDC313DFB0}"/>
    <dgm:cxn modelId="{B2DFC4A6-C30A-41F9-93C6-550A7D4398A8}" srcId="{0ECBE83C-4BFC-4295-AC42-13BCDB6C2716}" destId="{38BF487E-A6A6-46CF-82A2-71D18D69C026}" srcOrd="1" destOrd="0" parTransId="{2BF9B667-46D3-4C58-9D83-0AEBB67EB2B2}" sibTransId="{8DF3B879-6BC2-4954-9E1B-AD279A05DB04}"/>
    <dgm:cxn modelId="{14084A65-604C-4EB0-9AF4-32CA77683809}" type="presParOf" srcId="{F6FAA578-AE02-4B25-A75E-CEC26C6AD920}" destId="{45A4C9C5-510A-4D73-981B-B02D2E937E3F}" srcOrd="0" destOrd="0" presId="urn:microsoft.com/office/officeart/2005/8/layout/pyramid2"/>
    <dgm:cxn modelId="{D40C1366-15C7-4ACC-8828-40EC18103887}" type="presParOf" srcId="{F6FAA578-AE02-4B25-A75E-CEC26C6AD920}" destId="{90AC2E86-717F-451A-A099-A8A82474E174}" srcOrd="1" destOrd="0" presId="urn:microsoft.com/office/officeart/2005/8/layout/pyramid2"/>
    <dgm:cxn modelId="{5BF2012A-5821-492E-92BA-D362BFA55B6E}" type="presParOf" srcId="{90AC2E86-717F-451A-A099-A8A82474E174}" destId="{389B77B0-80C8-409A-B0BE-6298346B5D2F}" srcOrd="0" destOrd="0" presId="urn:microsoft.com/office/officeart/2005/8/layout/pyramid2"/>
    <dgm:cxn modelId="{A2173E49-F5F1-4AD3-AECA-853DCF963EE0}" type="presParOf" srcId="{90AC2E86-717F-451A-A099-A8A82474E174}" destId="{1716864B-996B-449D-99C6-3343C8F88384}" srcOrd="1" destOrd="0" presId="urn:microsoft.com/office/officeart/2005/8/layout/pyramid2"/>
    <dgm:cxn modelId="{F6B208B7-FD42-4227-8E57-20865B8FF784}" type="presParOf" srcId="{90AC2E86-717F-451A-A099-A8A82474E174}" destId="{BC8A6FEC-8CED-43AB-AC77-CE2BF43C8A8E}" srcOrd="2" destOrd="0" presId="urn:microsoft.com/office/officeart/2005/8/layout/pyramid2"/>
    <dgm:cxn modelId="{5561C950-AB1C-432D-B920-CCA099D44321}" type="presParOf" srcId="{90AC2E86-717F-451A-A099-A8A82474E174}" destId="{9EA6C869-FDDE-4F00-BBA4-9B4C03762967}" srcOrd="3" destOrd="0" presId="urn:microsoft.com/office/officeart/2005/8/layout/pyramid2"/>
    <dgm:cxn modelId="{CFA5EDDA-002F-4BB2-A3AD-FE637B672792}" type="presParOf" srcId="{90AC2E86-717F-451A-A099-A8A82474E174}" destId="{2B06FFCC-3165-49B4-84AF-193601208FC6}" srcOrd="4" destOrd="0" presId="urn:microsoft.com/office/officeart/2005/8/layout/pyramid2"/>
    <dgm:cxn modelId="{0EF6D6D3-6EA8-43B8-8FD6-DE2CA05C0E90}" type="presParOf" srcId="{90AC2E86-717F-451A-A099-A8A82474E174}" destId="{27740ED0-1048-4A2D-9A5D-1B2D480AAD7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1F864B7-3DF9-459F-97BA-9F59FD9D9832}" type="doc">
      <dgm:prSet loTypeId="urn:microsoft.com/office/officeart/2005/8/layout/arrow6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42DA4193-8AB7-4331-AAA5-1842B219CEF2}">
      <dgm:prSet/>
      <dgm:spPr/>
      <dgm:t>
        <a:bodyPr/>
        <a:lstStyle/>
        <a:p>
          <a:pPr rtl="0"/>
          <a:r>
            <a:rPr lang="ru-RU" dirty="0" smtClean="0"/>
            <a:t>Входят в состав воды</a:t>
          </a:r>
          <a:endParaRPr lang="ru-RU" dirty="0"/>
        </a:p>
      </dgm:t>
    </dgm:pt>
    <dgm:pt modelId="{E8A5DFCA-488F-4D76-B86E-CC821E9F3C1F}" type="parTrans" cxnId="{1147741E-6027-4479-B795-7199463C078B}">
      <dgm:prSet/>
      <dgm:spPr/>
      <dgm:t>
        <a:bodyPr/>
        <a:lstStyle/>
        <a:p>
          <a:endParaRPr lang="ru-RU"/>
        </a:p>
      </dgm:t>
    </dgm:pt>
    <dgm:pt modelId="{8D57138D-2A61-45FB-A62C-1F79B6A5D8BC}" type="sibTrans" cxnId="{1147741E-6027-4479-B795-7199463C078B}">
      <dgm:prSet/>
      <dgm:spPr/>
      <dgm:t>
        <a:bodyPr/>
        <a:lstStyle/>
        <a:p>
          <a:endParaRPr lang="ru-RU"/>
        </a:p>
      </dgm:t>
    </dgm:pt>
    <dgm:pt modelId="{F1F748C0-04C4-4F27-B446-23166348CCBE}" type="pres">
      <dgm:prSet presAssocID="{81F864B7-3DF9-459F-97BA-9F59FD9D9832}" presName="compositeShape" presStyleCnt="0">
        <dgm:presLayoutVars>
          <dgm:chMax val="2"/>
          <dgm:dir/>
          <dgm:resizeHandles val="exact"/>
        </dgm:presLayoutVars>
      </dgm:prSet>
      <dgm:spPr/>
    </dgm:pt>
    <dgm:pt modelId="{C397A34F-AED4-4026-851F-37AAF5C7BBF6}" type="pres">
      <dgm:prSet presAssocID="{81F864B7-3DF9-459F-97BA-9F59FD9D9832}" presName="ribbon" presStyleLbl="node1" presStyleIdx="0" presStyleCnt="1" custLinFactNeighborX="9224" custLinFactNeighborY="15683"/>
      <dgm:spPr/>
    </dgm:pt>
    <dgm:pt modelId="{B6D925F5-602F-47E6-9E00-7CC693C28F85}" type="pres">
      <dgm:prSet presAssocID="{81F864B7-3DF9-459F-97BA-9F59FD9D9832}" presName="leftArrowText" presStyleLbl="node1" presStyleIdx="0" presStyleCnt="1" custLinFactNeighborX="16935" custLinFactNeighborY="1726">
        <dgm:presLayoutVars>
          <dgm:chMax val="0"/>
          <dgm:bulletEnabled val="1"/>
        </dgm:presLayoutVars>
      </dgm:prSet>
      <dgm:spPr/>
    </dgm:pt>
    <dgm:pt modelId="{4321CD9B-4303-4620-8A79-B9EB01AF51F4}" type="pres">
      <dgm:prSet presAssocID="{81F864B7-3DF9-459F-97BA-9F59FD9D9832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147741E-6027-4479-B795-7199463C078B}" srcId="{81F864B7-3DF9-459F-97BA-9F59FD9D9832}" destId="{42DA4193-8AB7-4331-AAA5-1842B219CEF2}" srcOrd="0" destOrd="0" parTransId="{E8A5DFCA-488F-4D76-B86E-CC821E9F3C1F}" sibTransId="{8D57138D-2A61-45FB-A62C-1F79B6A5D8BC}"/>
    <dgm:cxn modelId="{2BB78709-C925-4A95-9A28-5151C33B7D15}" type="presOf" srcId="{42DA4193-8AB7-4331-AAA5-1842B219CEF2}" destId="{B6D925F5-602F-47E6-9E00-7CC693C28F85}" srcOrd="0" destOrd="0" presId="urn:microsoft.com/office/officeart/2005/8/layout/arrow6"/>
    <dgm:cxn modelId="{87649679-A5D3-4B54-A307-DC4B0F17D786}" type="presOf" srcId="{81F864B7-3DF9-459F-97BA-9F59FD9D9832}" destId="{F1F748C0-04C4-4F27-B446-23166348CCBE}" srcOrd="0" destOrd="0" presId="urn:microsoft.com/office/officeart/2005/8/layout/arrow6"/>
    <dgm:cxn modelId="{BF67E756-7880-4B29-9AE0-BF70815C678D}" type="presParOf" srcId="{F1F748C0-04C4-4F27-B446-23166348CCBE}" destId="{C397A34F-AED4-4026-851F-37AAF5C7BBF6}" srcOrd="0" destOrd="0" presId="urn:microsoft.com/office/officeart/2005/8/layout/arrow6"/>
    <dgm:cxn modelId="{B41902DA-13EA-4984-8334-DCD9296846B9}" type="presParOf" srcId="{F1F748C0-04C4-4F27-B446-23166348CCBE}" destId="{B6D925F5-602F-47E6-9E00-7CC693C28F85}" srcOrd="1" destOrd="0" presId="urn:microsoft.com/office/officeart/2005/8/layout/arrow6"/>
    <dgm:cxn modelId="{E8B00B10-9EFB-4D74-9854-EC99007607AC}" type="presParOf" srcId="{F1F748C0-04C4-4F27-B446-23166348CCBE}" destId="{4321CD9B-4303-4620-8A79-B9EB01AF51F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EE8FC8D-707A-4A1B-92ED-3E23ADB67986}" type="doc">
      <dgm:prSet loTypeId="urn:microsoft.com/office/officeart/2005/8/layout/hierarchy4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21B50AE4-4B5B-4288-ACCD-BDC715A5D1D1}">
      <dgm:prSet/>
      <dgm:spPr/>
      <dgm:t>
        <a:bodyPr/>
        <a:lstStyle/>
        <a:p>
          <a:pPr rtl="0"/>
          <a:r>
            <a:rPr lang="ru-RU" dirty="0" smtClean="0"/>
            <a:t>5 % водно-спиртовой </a:t>
          </a:r>
          <a:r>
            <a:rPr lang="ru-RU" b="1" dirty="0" smtClean="0"/>
            <a:t>раствор йода</a:t>
          </a:r>
          <a:r>
            <a:rPr lang="ru-RU" dirty="0" smtClean="0"/>
            <a:t> используют для дезинфекции ран и порезов.</a:t>
          </a:r>
          <a:endParaRPr lang="ru-RU" dirty="0"/>
        </a:p>
      </dgm:t>
    </dgm:pt>
    <dgm:pt modelId="{C5F752FB-BB5C-415C-A267-461FCE5FE516}" type="parTrans" cxnId="{04806F9A-3E3D-4D30-AB4C-93C1085084E3}">
      <dgm:prSet/>
      <dgm:spPr/>
      <dgm:t>
        <a:bodyPr/>
        <a:lstStyle/>
        <a:p>
          <a:endParaRPr lang="ru-RU"/>
        </a:p>
      </dgm:t>
    </dgm:pt>
    <dgm:pt modelId="{FFEE0DBC-A1E8-4B25-BC02-5B46D0B515C0}" type="sibTrans" cxnId="{04806F9A-3E3D-4D30-AB4C-93C1085084E3}">
      <dgm:prSet/>
      <dgm:spPr/>
      <dgm:t>
        <a:bodyPr/>
        <a:lstStyle/>
        <a:p>
          <a:endParaRPr lang="ru-RU"/>
        </a:p>
      </dgm:t>
    </dgm:pt>
    <dgm:pt modelId="{5644BA30-01BF-4EE7-9A06-F282F2A850DF}" type="pres">
      <dgm:prSet presAssocID="{3EE8FC8D-707A-4A1B-92ED-3E23ADB6798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2A0F4AE-9646-4E8F-8D65-394814A0EB0E}" type="pres">
      <dgm:prSet presAssocID="{21B50AE4-4B5B-4288-ACCD-BDC715A5D1D1}" presName="vertOne" presStyleCnt="0"/>
      <dgm:spPr/>
    </dgm:pt>
    <dgm:pt modelId="{5E19576D-D301-4E9E-ADEC-27EFDE01176B}" type="pres">
      <dgm:prSet presAssocID="{21B50AE4-4B5B-4288-ACCD-BDC715A5D1D1}" presName="txOne" presStyleLbl="node0" presStyleIdx="0" presStyleCnt="1">
        <dgm:presLayoutVars>
          <dgm:chPref val="3"/>
        </dgm:presLayoutVars>
      </dgm:prSet>
      <dgm:spPr/>
    </dgm:pt>
    <dgm:pt modelId="{D91CE634-DCE4-4605-BBAB-6C89140D4400}" type="pres">
      <dgm:prSet presAssocID="{21B50AE4-4B5B-4288-ACCD-BDC715A5D1D1}" presName="horzOne" presStyleCnt="0"/>
      <dgm:spPr/>
    </dgm:pt>
  </dgm:ptLst>
  <dgm:cxnLst>
    <dgm:cxn modelId="{16CAB039-EDC9-4857-A5DB-BD1F56420F62}" type="presOf" srcId="{21B50AE4-4B5B-4288-ACCD-BDC715A5D1D1}" destId="{5E19576D-D301-4E9E-ADEC-27EFDE01176B}" srcOrd="0" destOrd="0" presId="urn:microsoft.com/office/officeart/2005/8/layout/hierarchy4"/>
    <dgm:cxn modelId="{0CA6F146-7886-4AEE-B404-E9B4281079E8}" type="presOf" srcId="{3EE8FC8D-707A-4A1B-92ED-3E23ADB67986}" destId="{5644BA30-01BF-4EE7-9A06-F282F2A850DF}" srcOrd="0" destOrd="0" presId="urn:microsoft.com/office/officeart/2005/8/layout/hierarchy4"/>
    <dgm:cxn modelId="{04806F9A-3E3D-4D30-AB4C-93C1085084E3}" srcId="{3EE8FC8D-707A-4A1B-92ED-3E23ADB67986}" destId="{21B50AE4-4B5B-4288-ACCD-BDC715A5D1D1}" srcOrd="0" destOrd="0" parTransId="{C5F752FB-BB5C-415C-A267-461FCE5FE516}" sibTransId="{FFEE0DBC-A1E8-4B25-BC02-5B46D0B515C0}"/>
    <dgm:cxn modelId="{BAE4F1CC-B145-4330-BFCF-ED9F097E56AB}" type="presParOf" srcId="{5644BA30-01BF-4EE7-9A06-F282F2A850DF}" destId="{12A0F4AE-9646-4E8F-8D65-394814A0EB0E}" srcOrd="0" destOrd="0" presId="urn:microsoft.com/office/officeart/2005/8/layout/hierarchy4"/>
    <dgm:cxn modelId="{CEB0906E-7180-4BFE-AFA2-CD432EBE87C5}" type="presParOf" srcId="{12A0F4AE-9646-4E8F-8D65-394814A0EB0E}" destId="{5E19576D-D301-4E9E-ADEC-27EFDE01176B}" srcOrd="0" destOrd="0" presId="urn:microsoft.com/office/officeart/2005/8/layout/hierarchy4"/>
    <dgm:cxn modelId="{8D163159-BEF9-4193-AA64-AA1CA8A6D85C}" type="presParOf" srcId="{12A0F4AE-9646-4E8F-8D65-394814A0EB0E}" destId="{D91CE634-DCE4-4605-BBAB-6C89140D440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3434C70-B1B6-49EF-9DC4-413803F7A2BA}" type="doc">
      <dgm:prSet loTypeId="urn:microsoft.com/office/officeart/2005/8/layout/orgChart1" loCatId="hierarchy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F7D6A83C-9FAE-4436-A006-ED053A0C4B21}">
      <dgm:prSet custT="1"/>
      <dgm:spPr/>
      <dgm:t>
        <a:bodyPr/>
        <a:lstStyle/>
        <a:p>
          <a:pPr rtl="0"/>
          <a:r>
            <a:rPr lang="ru-RU" sz="1800" dirty="0" smtClean="0"/>
            <a:t>Йод – прекрасное профилактическое средство против излучения. Его добавление к пище способствует укреплению щитовидной железы, которая больше всего </a:t>
          </a:r>
          <a:r>
            <a:rPr lang="ru-RU" sz="2000" dirty="0" smtClean="0"/>
            <a:t>подвержена</a:t>
          </a:r>
          <a:r>
            <a:rPr lang="ru-RU" sz="1800" dirty="0" smtClean="0"/>
            <a:t> радиоактивному влиянию. Для усвоения йода организмом в пищу используют </a:t>
          </a:r>
          <a:r>
            <a:rPr lang="ru-RU" sz="1800" b="1" dirty="0" smtClean="0"/>
            <a:t>йодированную соль</a:t>
          </a:r>
          <a:r>
            <a:rPr lang="ru-RU" sz="1800" dirty="0" smtClean="0"/>
            <a:t> (KI  </a:t>
          </a:r>
          <a:r>
            <a:rPr lang="ru-RU" sz="1800" b="1" dirty="0" smtClean="0"/>
            <a:t>йодид калия</a:t>
          </a:r>
          <a:r>
            <a:rPr lang="ru-RU" sz="1800" dirty="0" smtClean="0"/>
            <a:t>).</a:t>
          </a:r>
          <a:endParaRPr lang="ru-RU" sz="1800" dirty="0"/>
        </a:p>
      </dgm:t>
    </dgm:pt>
    <dgm:pt modelId="{032735CF-4DB0-41C1-9DF7-3D20EBE72D37}" type="parTrans" cxnId="{AE5848A5-1FC7-4090-B346-764DE93C87D7}">
      <dgm:prSet/>
      <dgm:spPr/>
      <dgm:t>
        <a:bodyPr/>
        <a:lstStyle/>
        <a:p>
          <a:endParaRPr lang="ru-RU"/>
        </a:p>
      </dgm:t>
    </dgm:pt>
    <dgm:pt modelId="{C7F3A382-5AE7-41EB-8C0F-914FB448ECBB}" type="sibTrans" cxnId="{AE5848A5-1FC7-4090-B346-764DE93C87D7}">
      <dgm:prSet/>
      <dgm:spPr/>
      <dgm:t>
        <a:bodyPr/>
        <a:lstStyle/>
        <a:p>
          <a:endParaRPr lang="ru-RU"/>
        </a:p>
      </dgm:t>
    </dgm:pt>
    <dgm:pt modelId="{87F872AE-4CB9-44BF-871A-72C2421B6D3C}" type="pres">
      <dgm:prSet presAssocID="{43434C70-B1B6-49EF-9DC4-413803F7A2B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7320B09-5E5A-4969-93BC-BE390B37A790}" type="pres">
      <dgm:prSet presAssocID="{F7D6A83C-9FAE-4436-A006-ED053A0C4B21}" presName="hierRoot1" presStyleCnt="0">
        <dgm:presLayoutVars>
          <dgm:hierBranch val="init"/>
        </dgm:presLayoutVars>
      </dgm:prSet>
      <dgm:spPr/>
    </dgm:pt>
    <dgm:pt modelId="{C640B5D8-127F-47E9-9D02-844A674F879F}" type="pres">
      <dgm:prSet presAssocID="{F7D6A83C-9FAE-4436-A006-ED053A0C4B21}" presName="rootComposite1" presStyleCnt="0"/>
      <dgm:spPr/>
    </dgm:pt>
    <dgm:pt modelId="{D65DDE5B-DA6B-4AE6-82FD-44CE50110265}" type="pres">
      <dgm:prSet presAssocID="{F7D6A83C-9FAE-4436-A006-ED053A0C4B21}" presName="rootText1" presStyleLbl="node0" presStyleIdx="0" presStyleCnt="1" custScaleX="100024" custScaleY="120997">
        <dgm:presLayoutVars>
          <dgm:chPref val="3"/>
        </dgm:presLayoutVars>
      </dgm:prSet>
      <dgm:spPr/>
    </dgm:pt>
    <dgm:pt modelId="{C7811C99-086A-48F0-9ECB-70987C13DF92}" type="pres">
      <dgm:prSet presAssocID="{F7D6A83C-9FAE-4436-A006-ED053A0C4B21}" presName="rootConnector1" presStyleLbl="node1" presStyleIdx="0" presStyleCnt="0"/>
      <dgm:spPr/>
    </dgm:pt>
    <dgm:pt modelId="{7992C893-CB4D-4B3F-94BC-9F21281EDE5B}" type="pres">
      <dgm:prSet presAssocID="{F7D6A83C-9FAE-4436-A006-ED053A0C4B21}" presName="hierChild2" presStyleCnt="0"/>
      <dgm:spPr/>
    </dgm:pt>
    <dgm:pt modelId="{FFB9C238-7665-44E1-92F6-F38FA841A380}" type="pres">
      <dgm:prSet presAssocID="{F7D6A83C-9FAE-4436-A006-ED053A0C4B21}" presName="hierChild3" presStyleCnt="0"/>
      <dgm:spPr/>
    </dgm:pt>
  </dgm:ptLst>
  <dgm:cxnLst>
    <dgm:cxn modelId="{33B06B97-4163-4D6E-B5F8-25C0DCA3288F}" type="presOf" srcId="{F7D6A83C-9FAE-4436-A006-ED053A0C4B21}" destId="{D65DDE5B-DA6B-4AE6-82FD-44CE50110265}" srcOrd="0" destOrd="0" presId="urn:microsoft.com/office/officeart/2005/8/layout/orgChart1"/>
    <dgm:cxn modelId="{AE5848A5-1FC7-4090-B346-764DE93C87D7}" srcId="{43434C70-B1B6-49EF-9DC4-413803F7A2BA}" destId="{F7D6A83C-9FAE-4436-A006-ED053A0C4B21}" srcOrd="0" destOrd="0" parTransId="{032735CF-4DB0-41C1-9DF7-3D20EBE72D37}" sibTransId="{C7F3A382-5AE7-41EB-8C0F-914FB448ECBB}"/>
    <dgm:cxn modelId="{28ADFF55-D7BF-4A65-AF08-C506D73B0FCB}" type="presOf" srcId="{43434C70-B1B6-49EF-9DC4-413803F7A2BA}" destId="{87F872AE-4CB9-44BF-871A-72C2421B6D3C}" srcOrd="0" destOrd="0" presId="urn:microsoft.com/office/officeart/2005/8/layout/orgChart1"/>
    <dgm:cxn modelId="{1113FB6D-A6DD-4FCC-8D52-51F2AB35C7F5}" type="presOf" srcId="{F7D6A83C-9FAE-4436-A006-ED053A0C4B21}" destId="{C7811C99-086A-48F0-9ECB-70987C13DF92}" srcOrd="1" destOrd="0" presId="urn:microsoft.com/office/officeart/2005/8/layout/orgChart1"/>
    <dgm:cxn modelId="{88D0F4F7-10EE-4661-9286-B38A0B078A7F}" type="presParOf" srcId="{87F872AE-4CB9-44BF-871A-72C2421B6D3C}" destId="{27320B09-5E5A-4969-93BC-BE390B37A790}" srcOrd="0" destOrd="0" presId="urn:microsoft.com/office/officeart/2005/8/layout/orgChart1"/>
    <dgm:cxn modelId="{B63AADC9-2D92-4BFE-8923-F4D0FD32407E}" type="presParOf" srcId="{27320B09-5E5A-4969-93BC-BE390B37A790}" destId="{C640B5D8-127F-47E9-9D02-844A674F879F}" srcOrd="0" destOrd="0" presId="urn:microsoft.com/office/officeart/2005/8/layout/orgChart1"/>
    <dgm:cxn modelId="{0D3BA5D3-C660-4761-9CCA-AC074BB0F677}" type="presParOf" srcId="{C640B5D8-127F-47E9-9D02-844A674F879F}" destId="{D65DDE5B-DA6B-4AE6-82FD-44CE50110265}" srcOrd="0" destOrd="0" presId="urn:microsoft.com/office/officeart/2005/8/layout/orgChart1"/>
    <dgm:cxn modelId="{D9A21B6B-06AC-42F8-B83A-1A7429AFB610}" type="presParOf" srcId="{C640B5D8-127F-47E9-9D02-844A674F879F}" destId="{C7811C99-086A-48F0-9ECB-70987C13DF92}" srcOrd="1" destOrd="0" presId="urn:microsoft.com/office/officeart/2005/8/layout/orgChart1"/>
    <dgm:cxn modelId="{0EAF002C-3705-45C2-BB0A-91A9DE57F1CB}" type="presParOf" srcId="{27320B09-5E5A-4969-93BC-BE390B37A790}" destId="{7992C893-CB4D-4B3F-94BC-9F21281EDE5B}" srcOrd="1" destOrd="0" presId="urn:microsoft.com/office/officeart/2005/8/layout/orgChart1"/>
    <dgm:cxn modelId="{F559C2A1-4BA4-4707-8310-CE9DB28AB54F}" type="presParOf" srcId="{27320B09-5E5A-4969-93BC-BE390B37A790}" destId="{FFB9C238-7665-44E1-92F6-F38FA841A38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41E494C-C6FF-4E32-92E0-E18B8FDE2DE1}" type="doc">
      <dgm:prSet loTypeId="urn:microsoft.com/office/officeart/2005/8/layout/orgChart1" loCatId="hierarchy" qsTypeId="urn:microsoft.com/office/officeart/2005/8/quickstyle/simple1" qsCatId="simple" csTypeId="urn:microsoft.com/office/officeart/2005/8/colors/accent5_2" csCatId="accent5"/>
      <dgm:spPr/>
      <dgm:t>
        <a:bodyPr/>
        <a:lstStyle/>
        <a:p>
          <a:endParaRPr lang="ru-RU"/>
        </a:p>
      </dgm:t>
    </dgm:pt>
    <dgm:pt modelId="{4A7588F1-A747-44F9-B9CB-C64C43B96CEE}">
      <dgm:prSet/>
      <dgm:spPr/>
      <dgm:t>
        <a:bodyPr/>
        <a:lstStyle/>
        <a:p>
          <a:pPr rtl="0"/>
          <a:r>
            <a:rPr lang="ru-RU" dirty="0" smtClean="0"/>
            <a:t>Будучи достаточно редким химическим элементом (среднее содержание йода в земной коре составляет 0,00004% по массе), йод характеризуется крайней рассеянностью в природе. Он присутствует буквально везде.</a:t>
          </a:r>
          <a:endParaRPr lang="ru-RU" dirty="0"/>
        </a:p>
      </dgm:t>
    </dgm:pt>
    <dgm:pt modelId="{4FBB23B1-B356-4CA4-94B6-2A2B61B3C656}" type="parTrans" cxnId="{9BB84529-C145-4CDF-9301-E19AAE5AEA88}">
      <dgm:prSet/>
      <dgm:spPr/>
      <dgm:t>
        <a:bodyPr/>
        <a:lstStyle/>
        <a:p>
          <a:endParaRPr lang="ru-RU"/>
        </a:p>
      </dgm:t>
    </dgm:pt>
    <dgm:pt modelId="{BE4B6DA5-107F-4AE8-A201-DFB13DAE10F0}" type="sibTrans" cxnId="{9BB84529-C145-4CDF-9301-E19AAE5AEA88}">
      <dgm:prSet/>
      <dgm:spPr/>
      <dgm:t>
        <a:bodyPr/>
        <a:lstStyle/>
        <a:p>
          <a:endParaRPr lang="ru-RU"/>
        </a:p>
      </dgm:t>
    </dgm:pt>
    <dgm:pt modelId="{A624060F-AA5C-4F13-A904-CCD82BAB3BB0}" type="pres">
      <dgm:prSet presAssocID="{541E494C-C6FF-4E32-92E0-E18B8FDE2DE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A8494AD-173A-437C-986D-B51121200A5D}" type="pres">
      <dgm:prSet presAssocID="{4A7588F1-A747-44F9-B9CB-C64C43B96CEE}" presName="hierRoot1" presStyleCnt="0">
        <dgm:presLayoutVars>
          <dgm:hierBranch val="init"/>
        </dgm:presLayoutVars>
      </dgm:prSet>
      <dgm:spPr/>
    </dgm:pt>
    <dgm:pt modelId="{E6DCB50B-83A5-4894-9499-B2F14F590363}" type="pres">
      <dgm:prSet presAssocID="{4A7588F1-A747-44F9-B9CB-C64C43B96CEE}" presName="rootComposite1" presStyleCnt="0"/>
      <dgm:spPr/>
    </dgm:pt>
    <dgm:pt modelId="{298EB463-D3D6-470F-B5B9-B63D8FC93AAE}" type="pres">
      <dgm:prSet presAssocID="{4A7588F1-A747-44F9-B9CB-C64C43B96CEE}" presName="rootText1" presStyleLbl="node0" presStyleIdx="0" presStyleCnt="1">
        <dgm:presLayoutVars>
          <dgm:chPref val="3"/>
        </dgm:presLayoutVars>
      </dgm:prSet>
      <dgm:spPr/>
    </dgm:pt>
    <dgm:pt modelId="{C4F8AFE6-3FBB-4ED3-97B9-D3367C54F177}" type="pres">
      <dgm:prSet presAssocID="{4A7588F1-A747-44F9-B9CB-C64C43B96CEE}" presName="rootConnector1" presStyleLbl="node1" presStyleIdx="0" presStyleCnt="0"/>
      <dgm:spPr/>
    </dgm:pt>
    <dgm:pt modelId="{E5BBE316-7F5A-49BC-BDF8-B92E20A5C867}" type="pres">
      <dgm:prSet presAssocID="{4A7588F1-A747-44F9-B9CB-C64C43B96CEE}" presName="hierChild2" presStyleCnt="0"/>
      <dgm:spPr/>
    </dgm:pt>
    <dgm:pt modelId="{49A0015A-33E2-4DED-AFFB-DD6A7BA2CAFD}" type="pres">
      <dgm:prSet presAssocID="{4A7588F1-A747-44F9-B9CB-C64C43B96CEE}" presName="hierChild3" presStyleCnt="0"/>
      <dgm:spPr/>
    </dgm:pt>
  </dgm:ptLst>
  <dgm:cxnLst>
    <dgm:cxn modelId="{226D0C9F-1E51-4720-9071-9FE9B7D705BA}" type="presOf" srcId="{4A7588F1-A747-44F9-B9CB-C64C43B96CEE}" destId="{298EB463-D3D6-470F-B5B9-B63D8FC93AAE}" srcOrd="0" destOrd="0" presId="urn:microsoft.com/office/officeart/2005/8/layout/orgChart1"/>
    <dgm:cxn modelId="{97628FA3-8A40-4E5F-B804-10CC16817306}" type="presOf" srcId="{541E494C-C6FF-4E32-92E0-E18B8FDE2DE1}" destId="{A624060F-AA5C-4F13-A904-CCD82BAB3BB0}" srcOrd="0" destOrd="0" presId="urn:microsoft.com/office/officeart/2005/8/layout/orgChart1"/>
    <dgm:cxn modelId="{EC3A193A-0833-46EC-983B-075B38DACB1D}" type="presOf" srcId="{4A7588F1-A747-44F9-B9CB-C64C43B96CEE}" destId="{C4F8AFE6-3FBB-4ED3-97B9-D3367C54F177}" srcOrd="1" destOrd="0" presId="urn:microsoft.com/office/officeart/2005/8/layout/orgChart1"/>
    <dgm:cxn modelId="{9BB84529-C145-4CDF-9301-E19AAE5AEA88}" srcId="{541E494C-C6FF-4E32-92E0-E18B8FDE2DE1}" destId="{4A7588F1-A747-44F9-B9CB-C64C43B96CEE}" srcOrd="0" destOrd="0" parTransId="{4FBB23B1-B356-4CA4-94B6-2A2B61B3C656}" sibTransId="{BE4B6DA5-107F-4AE8-A201-DFB13DAE10F0}"/>
    <dgm:cxn modelId="{BAA17E62-0AFA-4768-9F02-033365399040}" type="presParOf" srcId="{A624060F-AA5C-4F13-A904-CCD82BAB3BB0}" destId="{8A8494AD-173A-437C-986D-B51121200A5D}" srcOrd="0" destOrd="0" presId="urn:microsoft.com/office/officeart/2005/8/layout/orgChart1"/>
    <dgm:cxn modelId="{88F3F5ED-A69E-42E5-B50E-1D470D45A9C2}" type="presParOf" srcId="{8A8494AD-173A-437C-986D-B51121200A5D}" destId="{E6DCB50B-83A5-4894-9499-B2F14F590363}" srcOrd="0" destOrd="0" presId="urn:microsoft.com/office/officeart/2005/8/layout/orgChart1"/>
    <dgm:cxn modelId="{8830370A-B82A-492B-9EF7-683EFFFB27DC}" type="presParOf" srcId="{E6DCB50B-83A5-4894-9499-B2F14F590363}" destId="{298EB463-D3D6-470F-B5B9-B63D8FC93AAE}" srcOrd="0" destOrd="0" presId="urn:microsoft.com/office/officeart/2005/8/layout/orgChart1"/>
    <dgm:cxn modelId="{8FE3E86A-A0CC-4207-B05D-40F3809EE2F4}" type="presParOf" srcId="{E6DCB50B-83A5-4894-9499-B2F14F590363}" destId="{C4F8AFE6-3FBB-4ED3-97B9-D3367C54F177}" srcOrd="1" destOrd="0" presId="urn:microsoft.com/office/officeart/2005/8/layout/orgChart1"/>
    <dgm:cxn modelId="{EB4250A4-82A3-4B3B-9D02-B89742347426}" type="presParOf" srcId="{8A8494AD-173A-437C-986D-B51121200A5D}" destId="{E5BBE316-7F5A-49BC-BDF8-B92E20A5C867}" srcOrd="1" destOrd="0" presId="urn:microsoft.com/office/officeart/2005/8/layout/orgChart1"/>
    <dgm:cxn modelId="{A4EE9A1C-3EFA-4EE5-917A-97286061471E}" type="presParOf" srcId="{8A8494AD-173A-437C-986D-B51121200A5D}" destId="{49A0015A-33E2-4DED-AFFB-DD6A7BA2CAF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130D64A-7F84-4331-B27A-D73FB49524A7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9114923-58AC-400D-BE2A-4039E502D27D}">
      <dgm:prSet/>
      <dgm:spPr/>
      <dgm:t>
        <a:bodyPr/>
        <a:lstStyle/>
        <a:p>
          <a:pPr rtl="0"/>
          <a:r>
            <a:rPr lang="ru-RU" dirty="0" smtClean="0"/>
            <a:t>Углерод накапливается в верхней части земной коры (биосфере): в живом веществе 18% Углерода, древесине 50%, каменном угле 80%, нефти 85%, антраците 96%. Значительная часть Углерода литосферы сосредоточена в известняках и доломитах.</a:t>
          </a:r>
          <a:endParaRPr lang="ru-RU" dirty="0"/>
        </a:p>
      </dgm:t>
    </dgm:pt>
    <dgm:pt modelId="{6EFE15FA-79CF-48D1-90DD-37A1F0C940CE}" type="parTrans" cxnId="{73A72C54-E92E-420B-B912-2A787FBE8231}">
      <dgm:prSet/>
      <dgm:spPr/>
      <dgm:t>
        <a:bodyPr/>
        <a:lstStyle/>
        <a:p>
          <a:endParaRPr lang="ru-RU"/>
        </a:p>
      </dgm:t>
    </dgm:pt>
    <dgm:pt modelId="{1624D4C4-0CDB-43BA-AC6F-25BA7B5C8222}" type="sibTrans" cxnId="{73A72C54-E92E-420B-B912-2A787FBE8231}">
      <dgm:prSet/>
      <dgm:spPr/>
      <dgm:t>
        <a:bodyPr/>
        <a:lstStyle/>
        <a:p>
          <a:endParaRPr lang="ru-RU"/>
        </a:p>
      </dgm:t>
    </dgm:pt>
    <dgm:pt modelId="{9DD99F4A-8EDE-4496-A9CC-7BFD81EB8AD9}" type="pres">
      <dgm:prSet presAssocID="{7130D64A-7F84-4331-B27A-D73FB49524A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68A5110-CA4B-4935-B5D6-CA4737A530B5}" type="pres">
      <dgm:prSet presAssocID="{29114923-58AC-400D-BE2A-4039E502D27D}" presName="hierRoot1" presStyleCnt="0">
        <dgm:presLayoutVars>
          <dgm:hierBranch val="init"/>
        </dgm:presLayoutVars>
      </dgm:prSet>
      <dgm:spPr/>
    </dgm:pt>
    <dgm:pt modelId="{D928948C-3F2B-4777-B911-EEF9C3DBB6A8}" type="pres">
      <dgm:prSet presAssocID="{29114923-58AC-400D-BE2A-4039E502D27D}" presName="rootComposite1" presStyleCnt="0"/>
      <dgm:spPr/>
    </dgm:pt>
    <dgm:pt modelId="{07F87D1D-646C-487B-949C-547280549B89}" type="pres">
      <dgm:prSet presAssocID="{29114923-58AC-400D-BE2A-4039E502D27D}" presName="rootText1" presStyleLbl="node0" presStyleIdx="0" presStyleCnt="1" custScaleX="104751">
        <dgm:presLayoutVars>
          <dgm:chPref val="3"/>
        </dgm:presLayoutVars>
      </dgm:prSet>
      <dgm:spPr/>
    </dgm:pt>
    <dgm:pt modelId="{09EE68B8-0B6A-4D93-911D-C8EBDDB042D4}" type="pres">
      <dgm:prSet presAssocID="{29114923-58AC-400D-BE2A-4039E502D27D}" presName="rootConnector1" presStyleLbl="node1" presStyleIdx="0" presStyleCnt="0"/>
      <dgm:spPr/>
    </dgm:pt>
    <dgm:pt modelId="{C2A87AA7-7384-4559-8074-BC777B7C60E1}" type="pres">
      <dgm:prSet presAssocID="{29114923-58AC-400D-BE2A-4039E502D27D}" presName="hierChild2" presStyleCnt="0"/>
      <dgm:spPr/>
    </dgm:pt>
    <dgm:pt modelId="{CFC807B6-C266-4C8E-9379-C3E1742C3FE5}" type="pres">
      <dgm:prSet presAssocID="{29114923-58AC-400D-BE2A-4039E502D27D}" presName="hierChild3" presStyleCnt="0"/>
      <dgm:spPr/>
    </dgm:pt>
  </dgm:ptLst>
  <dgm:cxnLst>
    <dgm:cxn modelId="{1E212533-2EED-439C-9924-410DB3DE2FD9}" type="presOf" srcId="{7130D64A-7F84-4331-B27A-D73FB49524A7}" destId="{9DD99F4A-8EDE-4496-A9CC-7BFD81EB8AD9}" srcOrd="0" destOrd="0" presId="urn:microsoft.com/office/officeart/2005/8/layout/orgChart1"/>
    <dgm:cxn modelId="{5B469A47-AF17-46F0-ABD5-2BE5DA0C69F7}" type="presOf" srcId="{29114923-58AC-400D-BE2A-4039E502D27D}" destId="{07F87D1D-646C-487B-949C-547280549B89}" srcOrd="0" destOrd="0" presId="urn:microsoft.com/office/officeart/2005/8/layout/orgChart1"/>
    <dgm:cxn modelId="{DF75C13E-0D7B-461D-B061-8ABEA1CA93D6}" type="presOf" srcId="{29114923-58AC-400D-BE2A-4039E502D27D}" destId="{09EE68B8-0B6A-4D93-911D-C8EBDDB042D4}" srcOrd="1" destOrd="0" presId="urn:microsoft.com/office/officeart/2005/8/layout/orgChart1"/>
    <dgm:cxn modelId="{73A72C54-E92E-420B-B912-2A787FBE8231}" srcId="{7130D64A-7F84-4331-B27A-D73FB49524A7}" destId="{29114923-58AC-400D-BE2A-4039E502D27D}" srcOrd="0" destOrd="0" parTransId="{6EFE15FA-79CF-48D1-90DD-37A1F0C940CE}" sibTransId="{1624D4C4-0CDB-43BA-AC6F-25BA7B5C8222}"/>
    <dgm:cxn modelId="{1CED92D3-34A5-4A62-ABA4-0BEB7A7CAE3E}" type="presParOf" srcId="{9DD99F4A-8EDE-4496-A9CC-7BFD81EB8AD9}" destId="{868A5110-CA4B-4935-B5D6-CA4737A530B5}" srcOrd="0" destOrd="0" presId="urn:microsoft.com/office/officeart/2005/8/layout/orgChart1"/>
    <dgm:cxn modelId="{0F9D4245-757F-4662-8738-5C65897E5BC0}" type="presParOf" srcId="{868A5110-CA4B-4935-B5D6-CA4737A530B5}" destId="{D928948C-3F2B-4777-B911-EEF9C3DBB6A8}" srcOrd="0" destOrd="0" presId="urn:microsoft.com/office/officeart/2005/8/layout/orgChart1"/>
    <dgm:cxn modelId="{4C516F64-F003-4369-8E89-A099304B3703}" type="presParOf" srcId="{D928948C-3F2B-4777-B911-EEF9C3DBB6A8}" destId="{07F87D1D-646C-487B-949C-547280549B89}" srcOrd="0" destOrd="0" presId="urn:microsoft.com/office/officeart/2005/8/layout/orgChart1"/>
    <dgm:cxn modelId="{9D776734-0B42-47F7-8876-E3589B123255}" type="presParOf" srcId="{D928948C-3F2B-4777-B911-EEF9C3DBB6A8}" destId="{09EE68B8-0B6A-4D93-911D-C8EBDDB042D4}" srcOrd="1" destOrd="0" presId="urn:microsoft.com/office/officeart/2005/8/layout/orgChart1"/>
    <dgm:cxn modelId="{34653AE7-4661-4531-8B15-1EA5699AA8D8}" type="presParOf" srcId="{868A5110-CA4B-4935-B5D6-CA4737A530B5}" destId="{C2A87AA7-7384-4559-8074-BC777B7C60E1}" srcOrd="1" destOrd="0" presId="urn:microsoft.com/office/officeart/2005/8/layout/orgChart1"/>
    <dgm:cxn modelId="{E15FB458-CB0E-40F5-BDC9-C22CC1FAC282}" type="presParOf" srcId="{868A5110-CA4B-4935-B5D6-CA4737A530B5}" destId="{CFC807B6-C266-4C8E-9379-C3E1742C3FE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15D8420-D512-4342-9189-36399311688A}" type="doc">
      <dgm:prSet loTypeId="urn:microsoft.com/office/officeart/2005/8/layout/orgChart1" loCatId="hierarchy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26BA1B45-91B3-40B0-BA00-701B3688C2AC}">
      <dgm:prSet/>
      <dgm:spPr/>
      <dgm:t>
        <a:bodyPr/>
        <a:lstStyle/>
        <a:p>
          <a:pPr rtl="0"/>
          <a:r>
            <a:rPr lang="ru-RU" dirty="0" smtClean="0"/>
            <a:t>Число собственных минералов Углерода - 112; </a:t>
          </a:r>
        </a:p>
        <a:p>
          <a:pPr rtl="0"/>
          <a:r>
            <a:rPr lang="ru-RU" dirty="0" smtClean="0"/>
            <a:t>исключительно велико число органических соединений Углерода - углеводородов и их производных.</a:t>
          </a:r>
          <a:endParaRPr lang="ru-RU" dirty="0"/>
        </a:p>
      </dgm:t>
    </dgm:pt>
    <dgm:pt modelId="{7D1BCD68-3CEC-4063-845C-C55168EC4B74}" type="parTrans" cxnId="{CF6B3010-BA32-4B23-AFED-2EC8380068CE}">
      <dgm:prSet/>
      <dgm:spPr/>
      <dgm:t>
        <a:bodyPr/>
        <a:lstStyle/>
        <a:p>
          <a:endParaRPr lang="ru-RU"/>
        </a:p>
      </dgm:t>
    </dgm:pt>
    <dgm:pt modelId="{B856EA25-25B0-4687-91BA-216C51649671}" type="sibTrans" cxnId="{CF6B3010-BA32-4B23-AFED-2EC8380068CE}">
      <dgm:prSet/>
      <dgm:spPr/>
      <dgm:t>
        <a:bodyPr/>
        <a:lstStyle/>
        <a:p>
          <a:endParaRPr lang="ru-RU"/>
        </a:p>
      </dgm:t>
    </dgm:pt>
    <dgm:pt modelId="{7B3A2415-8E44-4BF4-A20D-51EA1B83651B}" type="pres">
      <dgm:prSet presAssocID="{615D8420-D512-4342-9189-36399311688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966DBB2-2CEF-4233-8B81-FA9BBD12E8B6}" type="pres">
      <dgm:prSet presAssocID="{26BA1B45-91B3-40B0-BA00-701B3688C2AC}" presName="hierRoot1" presStyleCnt="0">
        <dgm:presLayoutVars>
          <dgm:hierBranch val="init"/>
        </dgm:presLayoutVars>
      </dgm:prSet>
      <dgm:spPr/>
    </dgm:pt>
    <dgm:pt modelId="{3EF2C545-A8F0-4CEF-9548-F627B207F8F8}" type="pres">
      <dgm:prSet presAssocID="{26BA1B45-91B3-40B0-BA00-701B3688C2AC}" presName="rootComposite1" presStyleCnt="0"/>
      <dgm:spPr/>
    </dgm:pt>
    <dgm:pt modelId="{54F314F2-8474-4270-896C-5BD51A187CBC}" type="pres">
      <dgm:prSet presAssocID="{26BA1B45-91B3-40B0-BA00-701B3688C2AC}" presName="rootText1" presStyleLbl="node0" presStyleIdx="0" presStyleCnt="1" custScaleX="128312" custScaleY="100030">
        <dgm:presLayoutVars>
          <dgm:chPref val="3"/>
        </dgm:presLayoutVars>
      </dgm:prSet>
      <dgm:spPr/>
    </dgm:pt>
    <dgm:pt modelId="{C3FD4129-E13C-4AA4-B918-D60740C5CA53}" type="pres">
      <dgm:prSet presAssocID="{26BA1B45-91B3-40B0-BA00-701B3688C2AC}" presName="rootConnector1" presStyleLbl="node1" presStyleIdx="0" presStyleCnt="0"/>
      <dgm:spPr/>
    </dgm:pt>
    <dgm:pt modelId="{B19C8600-5A69-4A75-8A03-C615BE229E56}" type="pres">
      <dgm:prSet presAssocID="{26BA1B45-91B3-40B0-BA00-701B3688C2AC}" presName="hierChild2" presStyleCnt="0"/>
      <dgm:spPr/>
    </dgm:pt>
    <dgm:pt modelId="{114EFE63-21AB-45BB-BDC9-175FC0C0AFE6}" type="pres">
      <dgm:prSet presAssocID="{26BA1B45-91B3-40B0-BA00-701B3688C2AC}" presName="hierChild3" presStyleCnt="0"/>
      <dgm:spPr/>
    </dgm:pt>
  </dgm:ptLst>
  <dgm:cxnLst>
    <dgm:cxn modelId="{5CB4BAE7-40C1-4412-B24F-29D892951937}" type="presOf" srcId="{26BA1B45-91B3-40B0-BA00-701B3688C2AC}" destId="{54F314F2-8474-4270-896C-5BD51A187CBC}" srcOrd="0" destOrd="0" presId="urn:microsoft.com/office/officeart/2005/8/layout/orgChart1"/>
    <dgm:cxn modelId="{4803DBF2-17F9-4E4B-A878-6A20C6C537FB}" type="presOf" srcId="{26BA1B45-91B3-40B0-BA00-701B3688C2AC}" destId="{C3FD4129-E13C-4AA4-B918-D60740C5CA53}" srcOrd="1" destOrd="0" presId="urn:microsoft.com/office/officeart/2005/8/layout/orgChart1"/>
    <dgm:cxn modelId="{CF6B3010-BA32-4B23-AFED-2EC8380068CE}" srcId="{615D8420-D512-4342-9189-36399311688A}" destId="{26BA1B45-91B3-40B0-BA00-701B3688C2AC}" srcOrd="0" destOrd="0" parTransId="{7D1BCD68-3CEC-4063-845C-C55168EC4B74}" sibTransId="{B856EA25-25B0-4687-91BA-216C51649671}"/>
    <dgm:cxn modelId="{2A96FD16-150C-4443-BE29-F5EC245D5C27}" type="presOf" srcId="{615D8420-D512-4342-9189-36399311688A}" destId="{7B3A2415-8E44-4BF4-A20D-51EA1B83651B}" srcOrd="0" destOrd="0" presId="urn:microsoft.com/office/officeart/2005/8/layout/orgChart1"/>
    <dgm:cxn modelId="{2ECC0871-BFCF-4231-B54D-76B6A2F9D197}" type="presParOf" srcId="{7B3A2415-8E44-4BF4-A20D-51EA1B83651B}" destId="{9966DBB2-2CEF-4233-8B81-FA9BBD12E8B6}" srcOrd="0" destOrd="0" presId="urn:microsoft.com/office/officeart/2005/8/layout/orgChart1"/>
    <dgm:cxn modelId="{B52DDC61-FD44-4F90-87B9-5A832285EC90}" type="presParOf" srcId="{9966DBB2-2CEF-4233-8B81-FA9BBD12E8B6}" destId="{3EF2C545-A8F0-4CEF-9548-F627B207F8F8}" srcOrd="0" destOrd="0" presId="urn:microsoft.com/office/officeart/2005/8/layout/orgChart1"/>
    <dgm:cxn modelId="{B4B984CC-D72D-4EA1-B8B0-2E01172FEE46}" type="presParOf" srcId="{3EF2C545-A8F0-4CEF-9548-F627B207F8F8}" destId="{54F314F2-8474-4270-896C-5BD51A187CBC}" srcOrd="0" destOrd="0" presId="urn:microsoft.com/office/officeart/2005/8/layout/orgChart1"/>
    <dgm:cxn modelId="{D2A57A5B-183F-4005-8D51-6F35421B37C0}" type="presParOf" srcId="{3EF2C545-A8F0-4CEF-9548-F627B207F8F8}" destId="{C3FD4129-E13C-4AA4-B918-D60740C5CA53}" srcOrd="1" destOrd="0" presId="urn:microsoft.com/office/officeart/2005/8/layout/orgChart1"/>
    <dgm:cxn modelId="{A4E3575E-A531-4452-BE64-48ED82CD4012}" type="presParOf" srcId="{9966DBB2-2CEF-4233-8B81-FA9BBD12E8B6}" destId="{B19C8600-5A69-4A75-8A03-C615BE229E56}" srcOrd="1" destOrd="0" presId="urn:microsoft.com/office/officeart/2005/8/layout/orgChart1"/>
    <dgm:cxn modelId="{D549E061-FAB2-4F75-BF10-62307B5CC422}" type="presParOf" srcId="{9966DBB2-2CEF-4233-8B81-FA9BBD12E8B6}" destId="{114EFE63-21AB-45BB-BDC9-175FC0C0AFE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22591C6-EE38-448A-8EEA-EE47B3C2A7D2}" type="doc">
      <dgm:prSet loTypeId="urn:microsoft.com/office/officeart/2005/8/layout/orgChart1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AC03808-E5C6-474A-8A9E-2BCB1A913376}">
      <dgm:prSet/>
      <dgm:spPr/>
      <dgm:t>
        <a:bodyPr/>
        <a:lstStyle/>
        <a:p>
          <a:pPr rtl="0"/>
          <a:r>
            <a:rPr lang="ru-RU" dirty="0" smtClean="0"/>
            <a:t>Углерод широко распространен также в космосе;</a:t>
          </a:r>
        </a:p>
        <a:p>
          <a:pPr rtl="0"/>
          <a:r>
            <a:rPr lang="ru-RU" dirty="0" smtClean="0"/>
            <a:t> на Солнце он занимает 4-е место после водорода, гелия и кислорода.</a:t>
          </a:r>
          <a:endParaRPr lang="ru-RU" dirty="0"/>
        </a:p>
      </dgm:t>
    </dgm:pt>
    <dgm:pt modelId="{B1EB45D7-4388-423C-8384-F8AD90071EDA}" type="parTrans" cxnId="{D7F4B77F-1B63-4900-A485-03D619CC758B}">
      <dgm:prSet/>
      <dgm:spPr/>
      <dgm:t>
        <a:bodyPr/>
        <a:lstStyle/>
        <a:p>
          <a:endParaRPr lang="ru-RU"/>
        </a:p>
      </dgm:t>
    </dgm:pt>
    <dgm:pt modelId="{CACF6ACC-0F85-4015-BCBF-D255AF45C8A4}" type="sibTrans" cxnId="{D7F4B77F-1B63-4900-A485-03D619CC758B}">
      <dgm:prSet/>
      <dgm:spPr/>
      <dgm:t>
        <a:bodyPr/>
        <a:lstStyle/>
        <a:p>
          <a:endParaRPr lang="ru-RU"/>
        </a:p>
      </dgm:t>
    </dgm:pt>
    <dgm:pt modelId="{20A91AFF-631D-438D-80D1-E9EF618EB1E3}" type="pres">
      <dgm:prSet presAssocID="{822591C6-EE38-448A-8EEA-EE47B3C2A7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20A9237-7E93-4A88-B2EA-C79F455F6B8C}" type="pres">
      <dgm:prSet presAssocID="{FAC03808-E5C6-474A-8A9E-2BCB1A913376}" presName="hierRoot1" presStyleCnt="0">
        <dgm:presLayoutVars>
          <dgm:hierBranch val="init"/>
        </dgm:presLayoutVars>
      </dgm:prSet>
      <dgm:spPr/>
    </dgm:pt>
    <dgm:pt modelId="{027D2243-2BCC-4019-8A43-9C21445CB646}" type="pres">
      <dgm:prSet presAssocID="{FAC03808-E5C6-474A-8A9E-2BCB1A913376}" presName="rootComposite1" presStyleCnt="0"/>
      <dgm:spPr/>
    </dgm:pt>
    <dgm:pt modelId="{965B3AC2-9E7E-46A9-A67E-5AAE842B3DBD}" type="pres">
      <dgm:prSet presAssocID="{FAC03808-E5C6-474A-8A9E-2BCB1A913376}" presName="rootText1" presStyleLbl="node0" presStyleIdx="0" presStyleCnt="1" custScaleX="164430" custScaleY="100211">
        <dgm:presLayoutVars>
          <dgm:chPref val="3"/>
        </dgm:presLayoutVars>
      </dgm:prSet>
      <dgm:spPr/>
    </dgm:pt>
    <dgm:pt modelId="{6777D089-DA92-4416-8B87-0C599D779C57}" type="pres">
      <dgm:prSet presAssocID="{FAC03808-E5C6-474A-8A9E-2BCB1A913376}" presName="rootConnector1" presStyleLbl="node1" presStyleIdx="0" presStyleCnt="0"/>
      <dgm:spPr/>
    </dgm:pt>
    <dgm:pt modelId="{795DD549-9B20-4DC5-AB89-97ED8AC03203}" type="pres">
      <dgm:prSet presAssocID="{FAC03808-E5C6-474A-8A9E-2BCB1A913376}" presName="hierChild2" presStyleCnt="0"/>
      <dgm:spPr/>
    </dgm:pt>
    <dgm:pt modelId="{433DCC36-A901-4DDD-9569-8E39849900B6}" type="pres">
      <dgm:prSet presAssocID="{FAC03808-E5C6-474A-8A9E-2BCB1A913376}" presName="hierChild3" presStyleCnt="0"/>
      <dgm:spPr/>
    </dgm:pt>
  </dgm:ptLst>
  <dgm:cxnLst>
    <dgm:cxn modelId="{A71022EE-1817-4E2E-9700-0F2C1F5772EA}" type="presOf" srcId="{822591C6-EE38-448A-8EEA-EE47B3C2A7D2}" destId="{20A91AFF-631D-438D-80D1-E9EF618EB1E3}" srcOrd="0" destOrd="0" presId="urn:microsoft.com/office/officeart/2005/8/layout/orgChart1"/>
    <dgm:cxn modelId="{D7F4B77F-1B63-4900-A485-03D619CC758B}" srcId="{822591C6-EE38-448A-8EEA-EE47B3C2A7D2}" destId="{FAC03808-E5C6-474A-8A9E-2BCB1A913376}" srcOrd="0" destOrd="0" parTransId="{B1EB45D7-4388-423C-8384-F8AD90071EDA}" sibTransId="{CACF6ACC-0F85-4015-BCBF-D255AF45C8A4}"/>
    <dgm:cxn modelId="{1E4338CA-B030-4E5C-ACD4-7FC56AB46921}" type="presOf" srcId="{FAC03808-E5C6-474A-8A9E-2BCB1A913376}" destId="{6777D089-DA92-4416-8B87-0C599D779C57}" srcOrd="1" destOrd="0" presId="urn:microsoft.com/office/officeart/2005/8/layout/orgChart1"/>
    <dgm:cxn modelId="{AD3E78FA-8F17-4E72-8B9D-5B22C173402A}" type="presOf" srcId="{FAC03808-E5C6-474A-8A9E-2BCB1A913376}" destId="{965B3AC2-9E7E-46A9-A67E-5AAE842B3DBD}" srcOrd="0" destOrd="0" presId="urn:microsoft.com/office/officeart/2005/8/layout/orgChart1"/>
    <dgm:cxn modelId="{29E584C7-44D3-49C8-8CCE-A45C55CFFB8A}" type="presParOf" srcId="{20A91AFF-631D-438D-80D1-E9EF618EB1E3}" destId="{020A9237-7E93-4A88-B2EA-C79F455F6B8C}" srcOrd="0" destOrd="0" presId="urn:microsoft.com/office/officeart/2005/8/layout/orgChart1"/>
    <dgm:cxn modelId="{C695952F-39F1-4402-80A2-C836DD148EE6}" type="presParOf" srcId="{020A9237-7E93-4A88-B2EA-C79F455F6B8C}" destId="{027D2243-2BCC-4019-8A43-9C21445CB646}" srcOrd="0" destOrd="0" presId="urn:microsoft.com/office/officeart/2005/8/layout/orgChart1"/>
    <dgm:cxn modelId="{590CE6B6-472C-4041-BE44-31D11B09F9B5}" type="presParOf" srcId="{027D2243-2BCC-4019-8A43-9C21445CB646}" destId="{965B3AC2-9E7E-46A9-A67E-5AAE842B3DBD}" srcOrd="0" destOrd="0" presId="urn:microsoft.com/office/officeart/2005/8/layout/orgChart1"/>
    <dgm:cxn modelId="{6D4A3E10-E869-4780-992B-9EAAE9F5C5E1}" type="presParOf" srcId="{027D2243-2BCC-4019-8A43-9C21445CB646}" destId="{6777D089-DA92-4416-8B87-0C599D779C57}" srcOrd="1" destOrd="0" presId="urn:microsoft.com/office/officeart/2005/8/layout/orgChart1"/>
    <dgm:cxn modelId="{E306F046-1ACB-4CBC-A5AF-EABADD8DD605}" type="presParOf" srcId="{020A9237-7E93-4A88-B2EA-C79F455F6B8C}" destId="{795DD549-9B20-4DC5-AB89-97ED8AC03203}" srcOrd="1" destOrd="0" presId="urn:microsoft.com/office/officeart/2005/8/layout/orgChart1"/>
    <dgm:cxn modelId="{9975DEB1-37BC-4072-8C30-B6E585DF0DC2}" type="presParOf" srcId="{020A9237-7E93-4A88-B2EA-C79F455F6B8C}" destId="{433DCC36-A901-4DDD-9569-8E39849900B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4235070-E447-45B6-926B-17E6AA9994FA}" type="doc">
      <dgm:prSet loTypeId="urn:microsoft.com/office/officeart/2005/8/layout/hierarchy4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E6511EE-2475-484C-9602-C60403180A2F}">
      <dgm:prSet/>
      <dgm:spPr/>
      <dgm:t>
        <a:bodyPr/>
        <a:lstStyle/>
        <a:p>
          <a:pPr rtl="0"/>
          <a:r>
            <a:rPr lang="ru-RU" dirty="0" smtClean="0"/>
            <a:t>Кремний — второй элемент после кислорода по распространенности в земной коре и фактически является основой земной «тверди»</a:t>
          </a:r>
          <a:endParaRPr lang="ru-RU" dirty="0"/>
        </a:p>
      </dgm:t>
    </dgm:pt>
    <dgm:pt modelId="{9957BD2B-AC24-4239-B926-A930A2A18216}" type="parTrans" cxnId="{A272D537-B769-44D4-97D0-25B1A5CE749A}">
      <dgm:prSet/>
      <dgm:spPr/>
      <dgm:t>
        <a:bodyPr/>
        <a:lstStyle/>
        <a:p>
          <a:endParaRPr lang="ru-RU"/>
        </a:p>
      </dgm:t>
    </dgm:pt>
    <dgm:pt modelId="{AAE5879B-1EFA-4CDE-9298-788E7FFB6000}" type="sibTrans" cxnId="{A272D537-B769-44D4-97D0-25B1A5CE749A}">
      <dgm:prSet/>
      <dgm:spPr/>
      <dgm:t>
        <a:bodyPr/>
        <a:lstStyle/>
        <a:p>
          <a:endParaRPr lang="ru-RU"/>
        </a:p>
      </dgm:t>
    </dgm:pt>
    <dgm:pt modelId="{C1E92990-8543-4AE0-B09C-FBA09494C88A}" type="pres">
      <dgm:prSet presAssocID="{54235070-E447-45B6-926B-17E6AA9994F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3E28ABA-F29B-4876-B48B-7D9500C50514}" type="pres">
      <dgm:prSet presAssocID="{CE6511EE-2475-484C-9602-C60403180A2F}" presName="vertOne" presStyleCnt="0"/>
      <dgm:spPr/>
    </dgm:pt>
    <dgm:pt modelId="{5B56F698-F905-44C2-863A-8FE7346F0BAD}" type="pres">
      <dgm:prSet presAssocID="{CE6511EE-2475-484C-9602-C60403180A2F}" presName="txOne" presStyleLbl="node0" presStyleIdx="0" presStyleCnt="1">
        <dgm:presLayoutVars>
          <dgm:chPref val="3"/>
        </dgm:presLayoutVars>
      </dgm:prSet>
      <dgm:spPr/>
    </dgm:pt>
    <dgm:pt modelId="{3A975980-F0E0-4122-90BC-F695E5D98411}" type="pres">
      <dgm:prSet presAssocID="{CE6511EE-2475-484C-9602-C60403180A2F}" presName="horzOne" presStyleCnt="0"/>
      <dgm:spPr/>
    </dgm:pt>
  </dgm:ptLst>
  <dgm:cxnLst>
    <dgm:cxn modelId="{D7B633FF-65B7-4FFC-A74B-A2BF306464C1}" type="presOf" srcId="{54235070-E447-45B6-926B-17E6AA9994FA}" destId="{C1E92990-8543-4AE0-B09C-FBA09494C88A}" srcOrd="0" destOrd="0" presId="urn:microsoft.com/office/officeart/2005/8/layout/hierarchy4"/>
    <dgm:cxn modelId="{F9569DC1-DB63-4DA7-9CC0-ADE6F68123A6}" type="presOf" srcId="{CE6511EE-2475-484C-9602-C60403180A2F}" destId="{5B56F698-F905-44C2-863A-8FE7346F0BAD}" srcOrd="0" destOrd="0" presId="urn:microsoft.com/office/officeart/2005/8/layout/hierarchy4"/>
    <dgm:cxn modelId="{A272D537-B769-44D4-97D0-25B1A5CE749A}" srcId="{54235070-E447-45B6-926B-17E6AA9994FA}" destId="{CE6511EE-2475-484C-9602-C60403180A2F}" srcOrd="0" destOrd="0" parTransId="{9957BD2B-AC24-4239-B926-A930A2A18216}" sibTransId="{AAE5879B-1EFA-4CDE-9298-788E7FFB6000}"/>
    <dgm:cxn modelId="{173D2CFD-3A15-460E-94FC-60615DBC71C6}" type="presParOf" srcId="{C1E92990-8543-4AE0-B09C-FBA09494C88A}" destId="{D3E28ABA-F29B-4876-B48B-7D9500C50514}" srcOrd="0" destOrd="0" presId="urn:microsoft.com/office/officeart/2005/8/layout/hierarchy4"/>
    <dgm:cxn modelId="{E504FF05-13BA-4FB1-BE63-321AF53CC945}" type="presParOf" srcId="{D3E28ABA-F29B-4876-B48B-7D9500C50514}" destId="{5B56F698-F905-44C2-863A-8FE7346F0BAD}" srcOrd="0" destOrd="0" presId="urn:microsoft.com/office/officeart/2005/8/layout/hierarchy4"/>
    <dgm:cxn modelId="{3661876E-E555-4833-9553-E7B0979A1D4F}" type="presParOf" srcId="{D3E28ABA-F29B-4876-B48B-7D9500C50514}" destId="{3A975980-F0E0-4122-90BC-F695E5D9841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390E127-B379-4099-8886-ABF0FA6E8A79}" type="doc">
      <dgm:prSet loTypeId="urn:microsoft.com/office/officeart/2005/8/layout/hierarchy4" loCatId="hierarchy" qsTypeId="urn:microsoft.com/office/officeart/2005/8/quickstyle/simple4" qsCatId="simple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42B6D052-0B1C-4C02-AC75-A24D1840DC82}">
      <dgm:prSet/>
      <dgm:spPr/>
      <dgm:t>
        <a:bodyPr/>
        <a:lstStyle/>
        <a:p>
          <a:pPr rtl="0"/>
          <a:r>
            <a:rPr lang="en-US" dirty="0" smtClean="0"/>
            <a:t>Si</a:t>
          </a:r>
          <a:r>
            <a:rPr lang="ru-RU" dirty="0" smtClean="0"/>
            <a:t> не встречается в природе в свободном виде, а входит в состав многочисленных минералов. К наиболее распространенным кремнийсодержащим минералам относятся кварц, горный хрусталь, кремень, яшма, агат, халцедон, трепел, слюда, асбест и полевые шпаты.</a:t>
          </a:r>
          <a:endParaRPr lang="ru-RU" dirty="0"/>
        </a:p>
      </dgm:t>
    </dgm:pt>
    <dgm:pt modelId="{4DB49046-FC02-4BF9-A806-3627D15928BF}" type="parTrans" cxnId="{E5C184A0-C896-42C6-96F9-46672A6FFB77}">
      <dgm:prSet/>
      <dgm:spPr/>
      <dgm:t>
        <a:bodyPr/>
        <a:lstStyle/>
        <a:p>
          <a:endParaRPr lang="ru-RU"/>
        </a:p>
      </dgm:t>
    </dgm:pt>
    <dgm:pt modelId="{1A02001F-150D-4E4F-BB32-4055F07BE634}" type="sibTrans" cxnId="{E5C184A0-C896-42C6-96F9-46672A6FFB77}">
      <dgm:prSet/>
      <dgm:spPr/>
      <dgm:t>
        <a:bodyPr/>
        <a:lstStyle/>
        <a:p>
          <a:endParaRPr lang="ru-RU"/>
        </a:p>
      </dgm:t>
    </dgm:pt>
    <dgm:pt modelId="{96058057-C295-49C5-9E24-1DC248F2913F}" type="pres">
      <dgm:prSet presAssocID="{C390E127-B379-4099-8886-ABF0FA6E8A7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1B3C92C-AC6B-422B-96F4-974215CD002B}" type="pres">
      <dgm:prSet presAssocID="{42B6D052-0B1C-4C02-AC75-A24D1840DC82}" presName="vertOne" presStyleCnt="0"/>
      <dgm:spPr/>
    </dgm:pt>
    <dgm:pt modelId="{0C706747-BD24-4621-A3DC-A330DC1FC160}" type="pres">
      <dgm:prSet presAssocID="{42B6D052-0B1C-4C02-AC75-A24D1840DC82}" presName="txOne" presStyleLbl="node0" presStyleIdx="0" presStyleCnt="1">
        <dgm:presLayoutVars>
          <dgm:chPref val="3"/>
        </dgm:presLayoutVars>
      </dgm:prSet>
      <dgm:spPr/>
    </dgm:pt>
    <dgm:pt modelId="{994DC70D-E736-4358-8F03-1C194074168D}" type="pres">
      <dgm:prSet presAssocID="{42B6D052-0B1C-4C02-AC75-A24D1840DC82}" presName="horzOne" presStyleCnt="0"/>
      <dgm:spPr/>
    </dgm:pt>
  </dgm:ptLst>
  <dgm:cxnLst>
    <dgm:cxn modelId="{7EB144BA-C1DA-4BEB-886A-DED93D99F1E0}" type="presOf" srcId="{42B6D052-0B1C-4C02-AC75-A24D1840DC82}" destId="{0C706747-BD24-4621-A3DC-A330DC1FC160}" srcOrd="0" destOrd="0" presId="urn:microsoft.com/office/officeart/2005/8/layout/hierarchy4"/>
    <dgm:cxn modelId="{E5C184A0-C896-42C6-96F9-46672A6FFB77}" srcId="{C390E127-B379-4099-8886-ABF0FA6E8A79}" destId="{42B6D052-0B1C-4C02-AC75-A24D1840DC82}" srcOrd="0" destOrd="0" parTransId="{4DB49046-FC02-4BF9-A806-3627D15928BF}" sibTransId="{1A02001F-150D-4E4F-BB32-4055F07BE634}"/>
    <dgm:cxn modelId="{7A3C91E8-30CE-4AAE-92E4-9B528582FF3C}" type="presOf" srcId="{C390E127-B379-4099-8886-ABF0FA6E8A79}" destId="{96058057-C295-49C5-9E24-1DC248F2913F}" srcOrd="0" destOrd="0" presId="urn:microsoft.com/office/officeart/2005/8/layout/hierarchy4"/>
    <dgm:cxn modelId="{C5EEE657-0E92-48FC-83AD-F5EFB9709524}" type="presParOf" srcId="{96058057-C295-49C5-9E24-1DC248F2913F}" destId="{11B3C92C-AC6B-422B-96F4-974215CD002B}" srcOrd="0" destOrd="0" presId="urn:microsoft.com/office/officeart/2005/8/layout/hierarchy4"/>
    <dgm:cxn modelId="{E014DDED-1871-4FFC-9B81-C37C1AB660E5}" type="presParOf" srcId="{11B3C92C-AC6B-422B-96F4-974215CD002B}" destId="{0C706747-BD24-4621-A3DC-A330DC1FC160}" srcOrd="0" destOrd="0" presId="urn:microsoft.com/office/officeart/2005/8/layout/hierarchy4"/>
    <dgm:cxn modelId="{57BF1EA1-6154-4389-92B4-9361D56B374C}" type="presParOf" srcId="{11B3C92C-AC6B-422B-96F4-974215CD002B}" destId="{994DC70D-E736-4358-8F03-1C194074168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1A16377-51A9-40B3-8E87-9C2E7ED2E7B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ED9B4F-EBE7-4303-AC7D-D84CAA77C88E}">
      <dgm:prSet/>
      <dgm:spPr/>
      <dgm:t>
        <a:bodyPr/>
        <a:lstStyle/>
        <a:p>
          <a:pPr rtl="0"/>
          <a:r>
            <a:rPr lang="ru-RU" dirty="0" smtClean="0"/>
            <a:t>Соединения кремния необходимы для нормального функционирования эпителиальной и соединительной тканей.</a:t>
          </a:r>
          <a:endParaRPr lang="ru-RU" dirty="0"/>
        </a:p>
      </dgm:t>
    </dgm:pt>
    <dgm:pt modelId="{77080A62-C839-4847-94F0-747B43775A1F}" type="parTrans" cxnId="{03B286C9-E70D-4249-8DCD-05B8AF57BCFC}">
      <dgm:prSet/>
      <dgm:spPr/>
      <dgm:t>
        <a:bodyPr/>
        <a:lstStyle/>
        <a:p>
          <a:endParaRPr lang="ru-RU"/>
        </a:p>
      </dgm:t>
    </dgm:pt>
    <dgm:pt modelId="{4583DA6B-3310-4733-BCB9-741BE0525293}" type="sibTrans" cxnId="{03B286C9-E70D-4249-8DCD-05B8AF57BCFC}">
      <dgm:prSet/>
      <dgm:spPr/>
      <dgm:t>
        <a:bodyPr/>
        <a:lstStyle/>
        <a:p>
          <a:endParaRPr lang="ru-RU"/>
        </a:p>
      </dgm:t>
    </dgm:pt>
    <dgm:pt modelId="{BC44DC56-CD21-4A2C-B951-46D6C5A36D9C}" type="pres">
      <dgm:prSet presAssocID="{31A16377-51A9-40B3-8E87-9C2E7ED2E7B6}" presName="linear" presStyleCnt="0">
        <dgm:presLayoutVars>
          <dgm:animLvl val="lvl"/>
          <dgm:resizeHandles val="exact"/>
        </dgm:presLayoutVars>
      </dgm:prSet>
      <dgm:spPr/>
    </dgm:pt>
    <dgm:pt modelId="{212C0D8B-2C40-4924-970D-A58D818E2DA0}" type="pres">
      <dgm:prSet presAssocID="{FFED9B4F-EBE7-4303-AC7D-D84CAA77C88E}" presName="parentText" presStyleLbl="node1" presStyleIdx="0" presStyleCnt="1" custScaleX="86364" custScaleY="117416" custLinFactNeighborX="22050" custLinFactNeighborY="-59761">
        <dgm:presLayoutVars>
          <dgm:chMax val="0"/>
          <dgm:bulletEnabled val="1"/>
        </dgm:presLayoutVars>
      </dgm:prSet>
      <dgm:spPr/>
    </dgm:pt>
  </dgm:ptLst>
  <dgm:cxnLst>
    <dgm:cxn modelId="{7F576B8C-4C08-4E68-9898-ECF9C821FE1A}" type="presOf" srcId="{FFED9B4F-EBE7-4303-AC7D-D84CAA77C88E}" destId="{212C0D8B-2C40-4924-970D-A58D818E2DA0}" srcOrd="0" destOrd="0" presId="urn:microsoft.com/office/officeart/2005/8/layout/vList2"/>
    <dgm:cxn modelId="{03B286C9-E70D-4249-8DCD-05B8AF57BCFC}" srcId="{31A16377-51A9-40B3-8E87-9C2E7ED2E7B6}" destId="{FFED9B4F-EBE7-4303-AC7D-D84CAA77C88E}" srcOrd="0" destOrd="0" parTransId="{77080A62-C839-4847-94F0-747B43775A1F}" sibTransId="{4583DA6B-3310-4733-BCB9-741BE0525293}"/>
    <dgm:cxn modelId="{5C0E528B-249A-484C-B7DF-5F79ACD85901}" type="presOf" srcId="{31A16377-51A9-40B3-8E87-9C2E7ED2E7B6}" destId="{BC44DC56-CD21-4A2C-B951-46D6C5A36D9C}" srcOrd="0" destOrd="0" presId="urn:microsoft.com/office/officeart/2005/8/layout/vList2"/>
    <dgm:cxn modelId="{19855B6B-E8BC-4F2C-9B31-A8628C555DC8}" type="presParOf" srcId="{BC44DC56-CD21-4A2C-B951-46D6C5A36D9C}" destId="{212C0D8B-2C40-4924-970D-A58D818E2D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C78D14-793F-4E38-8E04-95C38A1D5EC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EE7E09-B73B-4566-8218-7365950F4113}">
      <dgm:prSet/>
      <dgm:spPr/>
      <dgm:t>
        <a:bodyPr/>
        <a:lstStyle/>
        <a:p>
          <a:pPr rtl="0"/>
          <a:r>
            <a:rPr lang="ru-RU" dirty="0" smtClean="0"/>
            <a:t>В производстве поливинилхлорида, пластикатов, синтетического каучука</a:t>
          </a:r>
          <a:endParaRPr lang="ru-RU" dirty="0"/>
        </a:p>
      </dgm:t>
    </dgm:pt>
    <dgm:pt modelId="{9551EBE4-C997-4225-8CD4-1E6471419DD7}" type="parTrans" cxnId="{660D1A8D-ADB6-499C-A8DB-D1CAF9082303}">
      <dgm:prSet/>
      <dgm:spPr/>
      <dgm:t>
        <a:bodyPr/>
        <a:lstStyle/>
        <a:p>
          <a:endParaRPr lang="ru-RU"/>
        </a:p>
      </dgm:t>
    </dgm:pt>
    <dgm:pt modelId="{7BF249E1-3682-4727-8823-A3EA8EC00C80}" type="sibTrans" cxnId="{660D1A8D-ADB6-499C-A8DB-D1CAF9082303}">
      <dgm:prSet/>
      <dgm:spPr/>
      <dgm:t>
        <a:bodyPr/>
        <a:lstStyle/>
        <a:p>
          <a:endParaRPr lang="ru-RU"/>
        </a:p>
      </dgm:t>
    </dgm:pt>
    <dgm:pt modelId="{535E0DBE-4884-42BD-B7A2-9C8C3F3C63A7}">
      <dgm:prSet/>
      <dgm:spPr/>
      <dgm:t>
        <a:bodyPr/>
        <a:lstStyle/>
        <a:p>
          <a:pPr rtl="0"/>
          <a:r>
            <a:rPr lang="ru-RU" dirty="0" smtClean="0"/>
            <a:t>Отбеливающие свойства хлора известны с давних времен, хотя не сам хлор «отбеливает», а атомарный кислород, который образуется при распаде хлорноватистой кислоты.</a:t>
          </a:r>
          <a:endParaRPr lang="ru-RU" dirty="0"/>
        </a:p>
      </dgm:t>
    </dgm:pt>
    <dgm:pt modelId="{5647A3F9-014D-4CB0-AE8E-25379F6F5EC4}" type="parTrans" cxnId="{6B2B085D-644C-4953-A467-E8700FCC9A27}">
      <dgm:prSet/>
      <dgm:spPr/>
      <dgm:t>
        <a:bodyPr/>
        <a:lstStyle/>
        <a:p>
          <a:endParaRPr lang="ru-RU"/>
        </a:p>
      </dgm:t>
    </dgm:pt>
    <dgm:pt modelId="{7F28E56F-7912-4D3C-8644-B67FCFD7301C}" type="sibTrans" cxnId="{6B2B085D-644C-4953-A467-E8700FCC9A27}">
      <dgm:prSet/>
      <dgm:spPr/>
      <dgm:t>
        <a:bodyPr/>
        <a:lstStyle/>
        <a:p>
          <a:endParaRPr lang="ru-RU"/>
        </a:p>
      </dgm:t>
    </dgm:pt>
    <dgm:pt modelId="{214B7295-A595-4AE4-BB8A-8E36ADAA02E3}">
      <dgm:prSet/>
      <dgm:spPr/>
      <dgm:t>
        <a:bodyPr/>
        <a:lstStyle/>
        <a:p>
          <a:pPr rtl="0"/>
          <a:r>
            <a:rPr lang="ru-RU" dirty="0" smtClean="0"/>
            <a:t>Использовался как боевое отравляющее вещество, а также для производства других боевых отравляющих веществ: иприт, фосген.</a:t>
          </a:r>
          <a:endParaRPr lang="ru-RU" dirty="0"/>
        </a:p>
      </dgm:t>
    </dgm:pt>
    <dgm:pt modelId="{5CBAC0C9-1031-4631-B176-71F44DF3A6B9}" type="parTrans" cxnId="{D1D458A9-2C2F-4856-A141-26C76FD2C6FB}">
      <dgm:prSet/>
      <dgm:spPr/>
      <dgm:t>
        <a:bodyPr/>
        <a:lstStyle/>
        <a:p>
          <a:endParaRPr lang="ru-RU"/>
        </a:p>
      </dgm:t>
    </dgm:pt>
    <dgm:pt modelId="{D1763C95-B832-4E55-8CF6-2DB548695A94}" type="sibTrans" cxnId="{D1D458A9-2C2F-4856-A141-26C76FD2C6FB}">
      <dgm:prSet/>
      <dgm:spPr/>
      <dgm:t>
        <a:bodyPr/>
        <a:lstStyle/>
        <a:p>
          <a:endParaRPr lang="ru-RU"/>
        </a:p>
      </dgm:t>
    </dgm:pt>
    <dgm:pt modelId="{8F34186A-817F-4EE3-8835-906895758D1E}" type="pres">
      <dgm:prSet presAssocID="{70C78D14-793F-4E38-8E04-95C38A1D5EC1}" presName="linear" presStyleCnt="0">
        <dgm:presLayoutVars>
          <dgm:animLvl val="lvl"/>
          <dgm:resizeHandles val="exact"/>
        </dgm:presLayoutVars>
      </dgm:prSet>
      <dgm:spPr/>
    </dgm:pt>
    <dgm:pt modelId="{ADA3D88C-97BC-4465-A963-8A203C25C58F}" type="pres">
      <dgm:prSet presAssocID="{26EE7E09-B73B-4566-8218-7365950F411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B4EAB47-774A-4D15-9F16-3FFEE1B40E86}" type="pres">
      <dgm:prSet presAssocID="{7BF249E1-3682-4727-8823-A3EA8EC00C80}" presName="spacer" presStyleCnt="0"/>
      <dgm:spPr/>
    </dgm:pt>
    <dgm:pt modelId="{5EFC2381-B2B4-463B-9A35-83E654A36B26}" type="pres">
      <dgm:prSet presAssocID="{535E0DBE-4884-42BD-B7A2-9C8C3F3C63A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B6A12A-563A-4A09-85BB-B278C5270FFD}" type="pres">
      <dgm:prSet presAssocID="{7F28E56F-7912-4D3C-8644-B67FCFD7301C}" presName="spacer" presStyleCnt="0"/>
      <dgm:spPr/>
    </dgm:pt>
    <dgm:pt modelId="{E421E0B3-BBA4-41ED-BA14-89681842B1D6}" type="pres">
      <dgm:prSet presAssocID="{214B7295-A595-4AE4-BB8A-8E36ADAA02E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1D458A9-2C2F-4856-A141-26C76FD2C6FB}" srcId="{70C78D14-793F-4E38-8E04-95C38A1D5EC1}" destId="{214B7295-A595-4AE4-BB8A-8E36ADAA02E3}" srcOrd="2" destOrd="0" parTransId="{5CBAC0C9-1031-4631-B176-71F44DF3A6B9}" sibTransId="{D1763C95-B832-4E55-8CF6-2DB548695A94}"/>
    <dgm:cxn modelId="{DC3DC92D-B070-4D66-976A-D0659015E59E}" type="presOf" srcId="{214B7295-A595-4AE4-BB8A-8E36ADAA02E3}" destId="{E421E0B3-BBA4-41ED-BA14-89681842B1D6}" srcOrd="0" destOrd="0" presId="urn:microsoft.com/office/officeart/2005/8/layout/vList2"/>
    <dgm:cxn modelId="{660D1A8D-ADB6-499C-A8DB-D1CAF9082303}" srcId="{70C78D14-793F-4E38-8E04-95C38A1D5EC1}" destId="{26EE7E09-B73B-4566-8218-7365950F4113}" srcOrd="0" destOrd="0" parTransId="{9551EBE4-C997-4225-8CD4-1E6471419DD7}" sibTransId="{7BF249E1-3682-4727-8823-A3EA8EC00C80}"/>
    <dgm:cxn modelId="{6B2B085D-644C-4953-A467-E8700FCC9A27}" srcId="{70C78D14-793F-4E38-8E04-95C38A1D5EC1}" destId="{535E0DBE-4884-42BD-B7A2-9C8C3F3C63A7}" srcOrd="1" destOrd="0" parTransId="{5647A3F9-014D-4CB0-AE8E-25379F6F5EC4}" sibTransId="{7F28E56F-7912-4D3C-8644-B67FCFD7301C}"/>
    <dgm:cxn modelId="{42D36D0B-93FD-4B70-98E6-B16E2595462E}" type="presOf" srcId="{70C78D14-793F-4E38-8E04-95C38A1D5EC1}" destId="{8F34186A-817F-4EE3-8835-906895758D1E}" srcOrd="0" destOrd="0" presId="urn:microsoft.com/office/officeart/2005/8/layout/vList2"/>
    <dgm:cxn modelId="{8296AD8A-6864-4C2F-AD39-083E1F4B542E}" type="presOf" srcId="{26EE7E09-B73B-4566-8218-7365950F4113}" destId="{ADA3D88C-97BC-4465-A963-8A203C25C58F}" srcOrd="0" destOrd="0" presId="urn:microsoft.com/office/officeart/2005/8/layout/vList2"/>
    <dgm:cxn modelId="{5D5C5E7D-F213-4F6F-983B-C468DC94AC89}" type="presOf" srcId="{535E0DBE-4884-42BD-B7A2-9C8C3F3C63A7}" destId="{5EFC2381-B2B4-463B-9A35-83E654A36B26}" srcOrd="0" destOrd="0" presId="urn:microsoft.com/office/officeart/2005/8/layout/vList2"/>
    <dgm:cxn modelId="{AC97B0E0-D9D4-435C-A87B-8D34F43EF88E}" type="presParOf" srcId="{8F34186A-817F-4EE3-8835-906895758D1E}" destId="{ADA3D88C-97BC-4465-A963-8A203C25C58F}" srcOrd="0" destOrd="0" presId="urn:microsoft.com/office/officeart/2005/8/layout/vList2"/>
    <dgm:cxn modelId="{10D4497C-1E0E-4E98-BEBD-7F25B56932B9}" type="presParOf" srcId="{8F34186A-817F-4EE3-8835-906895758D1E}" destId="{CB4EAB47-774A-4D15-9F16-3FFEE1B40E86}" srcOrd="1" destOrd="0" presId="urn:microsoft.com/office/officeart/2005/8/layout/vList2"/>
    <dgm:cxn modelId="{37E32A15-1789-4DD5-8CF6-06C3E0C51A8F}" type="presParOf" srcId="{8F34186A-817F-4EE3-8835-906895758D1E}" destId="{5EFC2381-B2B4-463B-9A35-83E654A36B26}" srcOrd="2" destOrd="0" presId="urn:microsoft.com/office/officeart/2005/8/layout/vList2"/>
    <dgm:cxn modelId="{C0C66605-685D-4317-84D1-E983A2D1628B}" type="presParOf" srcId="{8F34186A-817F-4EE3-8835-906895758D1E}" destId="{BDB6A12A-563A-4A09-85BB-B278C5270FFD}" srcOrd="3" destOrd="0" presId="urn:microsoft.com/office/officeart/2005/8/layout/vList2"/>
    <dgm:cxn modelId="{15AEE2CD-254D-41A2-AEC7-19DFB63C14C3}" type="presParOf" srcId="{8F34186A-817F-4EE3-8835-906895758D1E}" destId="{E421E0B3-BBA4-41ED-BA14-89681842B1D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1DF4AB-0203-4518-97E2-E53DA286F1D8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368809-E748-442B-A482-174D95549010}">
      <dgm:prSet custT="1"/>
      <dgm:spPr/>
      <dgm:t>
        <a:bodyPr/>
        <a:lstStyle/>
        <a:p>
          <a:pPr rtl="0"/>
          <a:r>
            <a:rPr lang="ru-RU" sz="1400" dirty="0" smtClean="0"/>
            <a:t>Для обеззараживания воды — «</a:t>
          </a:r>
          <a:r>
            <a:rPr lang="ru-RU" sz="1400" dirty="0" smtClean="0"/>
            <a:t>хлорирования»</a:t>
          </a:r>
          <a:endParaRPr lang="ru-RU" sz="1400" dirty="0"/>
        </a:p>
      </dgm:t>
    </dgm:pt>
    <dgm:pt modelId="{BD265E0D-5FD5-410D-81A1-3459213EB5AA}" type="parTrans" cxnId="{5245BE2F-6C3C-4098-85DB-E530228A82A5}">
      <dgm:prSet/>
      <dgm:spPr/>
      <dgm:t>
        <a:bodyPr/>
        <a:lstStyle/>
        <a:p>
          <a:endParaRPr lang="ru-RU" sz="2000"/>
        </a:p>
      </dgm:t>
    </dgm:pt>
    <dgm:pt modelId="{13C8DBE0-0D58-4C3B-954C-A80EB64F2201}" type="sibTrans" cxnId="{5245BE2F-6C3C-4098-85DB-E530228A82A5}">
      <dgm:prSet/>
      <dgm:spPr/>
      <dgm:t>
        <a:bodyPr/>
        <a:lstStyle/>
        <a:p>
          <a:endParaRPr lang="ru-RU" sz="2000"/>
        </a:p>
      </dgm:t>
    </dgm:pt>
    <dgm:pt modelId="{3071F5B5-B1D2-4724-B003-31F787AA1F70}">
      <dgm:prSet custT="1"/>
      <dgm:spPr/>
      <dgm:t>
        <a:bodyPr/>
        <a:lstStyle/>
        <a:p>
          <a:pPr rtl="0"/>
          <a:r>
            <a:rPr lang="ru-RU" sz="1400" dirty="0" smtClean="0"/>
            <a:t>В химическом производстве соляной кислоты, хлорной извести, бертолетовой соли, хлоридов металлов, ядов, лекарств, удобрений.</a:t>
          </a:r>
          <a:endParaRPr lang="ru-RU" sz="1400" dirty="0"/>
        </a:p>
      </dgm:t>
    </dgm:pt>
    <dgm:pt modelId="{38C17E00-575E-4822-9CC5-3D790E939E33}" type="parTrans" cxnId="{E266E6ED-1989-48AE-A86F-91A9B9AADB71}">
      <dgm:prSet/>
      <dgm:spPr/>
      <dgm:t>
        <a:bodyPr/>
        <a:lstStyle/>
        <a:p>
          <a:endParaRPr lang="ru-RU" sz="2000"/>
        </a:p>
      </dgm:t>
    </dgm:pt>
    <dgm:pt modelId="{A5004021-3F87-474D-A29A-3B5F17144FD3}" type="sibTrans" cxnId="{E266E6ED-1989-48AE-A86F-91A9B9AADB71}">
      <dgm:prSet/>
      <dgm:spPr/>
      <dgm:t>
        <a:bodyPr/>
        <a:lstStyle/>
        <a:p>
          <a:endParaRPr lang="ru-RU" sz="2000"/>
        </a:p>
      </dgm:t>
    </dgm:pt>
    <dgm:pt modelId="{4D0CA668-BF7C-4275-B8E1-7E82939EEF6C}">
      <dgm:prSet custT="1"/>
      <dgm:spPr/>
      <dgm:t>
        <a:bodyPr/>
        <a:lstStyle/>
        <a:p>
          <a:pPr rtl="0"/>
          <a:r>
            <a:rPr lang="ru-RU" sz="1400" dirty="0" smtClean="0"/>
            <a:t>В металлургии для производства чистых металлов: титана, олова, тантала, ниобия.</a:t>
          </a:r>
          <a:endParaRPr lang="ru-RU" sz="1400" dirty="0"/>
        </a:p>
      </dgm:t>
    </dgm:pt>
    <dgm:pt modelId="{DA2DBD1A-D3D7-407C-A6CA-83DB6BA47707}" type="parTrans" cxnId="{38B2E514-45D7-4CF4-8EA8-1331547AFBA1}">
      <dgm:prSet/>
      <dgm:spPr/>
      <dgm:t>
        <a:bodyPr/>
        <a:lstStyle/>
        <a:p>
          <a:endParaRPr lang="ru-RU" sz="2000"/>
        </a:p>
      </dgm:t>
    </dgm:pt>
    <dgm:pt modelId="{7E2E05F6-5378-4BCB-AA07-310D417FA86D}" type="sibTrans" cxnId="{38B2E514-45D7-4CF4-8EA8-1331547AFBA1}">
      <dgm:prSet/>
      <dgm:spPr/>
      <dgm:t>
        <a:bodyPr/>
        <a:lstStyle/>
        <a:p>
          <a:endParaRPr lang="ru-RU" sz="2000"/>
        </a:p>
      </dgm:t>
    </dgm:pt>
    <dgm:pt modelId="{2862C86B-2067-492E-88D1-A6353FA59E08}" type="pres">
      <dgm:prSet presAssocID="{A01DF4AB-0203-4518-97E2-E53DA286F1D8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047D464D-8F67-43DB-8FCE-6279F367EE1A}" type="pres">
      <dgm:prSet presAssocID="{A7368809-E748-442B-A482-174D95549010}" presName="circle1" presStyleLbl="node1" presStyleIdx="0" presStyleCnt="3"/>
      <dgm:spPr/>
    </dgm:pt>
    <dgm:pt modelId="{F42F6E44-7277-45C1-B1B9-DAEA85EFF76D}" type="pres">
      <dgm:prSet presAssocID="{A7368809-E748-442B-A482-174D95549010}" presName="space" presStyleCnt="0"/>
      <dgm:spPr/>
    </dgm:pt>
    <dgm:pt modelId="{9FAD0B5C-9242-4071-B937-6D927AABC6A2}" type="pres">
      <dgm:prSet presAssocID="{A7368809-E748-442B-A482-174D95549010}" presName="rect1" presStyleLbl="alignAcc1" presStyleIdx="0" presStyleCnt="3"/>
      <dgm:spPr/>
      <dgm:t>
        <a:bodyPr/>
        <a:lstStyle/>
        <a:p>
          <a:endParaRPr lang="ru-RU"/>
        </a:p>
      </dgm:t>
    </dgm:pt>
    <dgm:pt modelId="{350525F5-C5A0-49AF-BB4D-EBE911362E46}" type="pres">
      <dgm:prSet presAssocID="{3071F5B5-B1D2-4724-B003-31F787AA1F70}" presName="vertSpace2" presStyleLbl="node1" presStyleIdx="0" presStyleCnt="3"/>
      <dgm:spPr/>
    </dgm:pt>
    <dgm:pt modelId="{48623459-136D-4BA1-AFF8-8AF88A05E78A}" type="pres">
      <dgm:prSet presAssocID="{3071F5B5-B1D2-4724-B003-31F787AA1F70}" presName="circle2" presStyleLbl="node1" presStyleIdx="1" presStyleCnt="3"/>
      <dgm:spPr/>
    </dgm:pt>
    <dgm:pt modelId="{1F1B994A-2603-46DE-90BE-02A76F419A77}" type="pres">
      <dgm:prSet presAssocID="{3071F5B5-B1D2-4724-B003-31F787AA1F70}" presName="rect2" presStyleLbl="alignAcc1" presStyleIdx="1" presStyleCnt="3" custScaleX="100000" custScaleY="113028" custLinFactNeighborX="412" custLinFactNeighborY="5599"/>
      <dgm:spPr/>
    </dgm:pt>
    <dgm:pt modelId="{DF7C1AA1-EE7A-437F-8F5E-F00DF8AB3EEA}" type="pres">
      <dgm:prSet presAssocID="{4D0CA668-BF7C-4275-B8E1-7E82939EEF6C}" presName="vertSpace3" presStyleLbl="node1" presStyleIdx="1" presStyleCnt="3"/>
      <dgm:spPr/>
    </dgm:pt>
    <dgm:pt modelId="{D3D255B6-D557-4247-B5A7-D73EDDF936A6}" type="pres">
      <dgm:prSet presAssocID="{4D0CA668-BF7C-4275-B8E1-7E82939EEF6C}" presName="circle3" presStyleLbl="node1" presStyleIdx="2" presStyleCnt="3"/>
      <dgm:spPr/>
    </dgm:pt>
    <dgm:pt modelId="{9C4F6263-6F54-43F2-B293-2B2662C8174A}" type="pres">
      <dgm:prSet presAssocID="{4D0CA668-BF7C-4275-B8E1-7E82939EEF6C}" presName="rect3" presStyleLbl="alignAcc1" presStyleIdx="2" presStyleCnt="3" custScaleY="75562" custLinFactNeighborX="412" custLinFactNeighborY="23902"/>
      <dgm:spPr/>
    </dgm:pt>
    <dgm:pt modelId="{25F3AF08-DD69-4D7F-B922-1F6AA28044E6}" type="pres">
      <dgm:prSet presAssocID="{A7368809-E748-442B-A482-174D95549010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8503F-ED0B-4CAA-8D6E-A5946E3E1822}" type="pres">
      <dgm:prSet presAssocID="{3071F5B5-B1D2-4724-B003-31F787AA1F70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9C048E59-E0E5-4383-A37D-E0459916F090}" type="pres">
      <dgm:prSet presAssocID="{4D0CA668-BF7C-4275-B8E1-7E82939EEF6C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63ECD06B-C336-4B22-AFCC-5E88D2099F61}" type="presOf" srcId="{A01DF4AB-0203-4518-97E2-E53DA286F1D8}" destId="{2862C86B-2067-492E-88D1-A6353FA59E08}" srcOrd="0" destOrd="0" presId="urn:microsoft.com/office/officeart/2005/8/layout/target3"/>
    <dgm:cxn modelId="{38B2E514-45D7-4CF4-8EA8-1331547AFBA1}" srcId="{A01DF4AB-0203-4518-97E2-E53DA286F1D8}" destId="{4D0CA668-BF7C-4275-B8E1-7E82939EEF6C}" srcOrd="2" destOrd="0" parTransId="{DA2DBD1A-D3D7-407C-A6CA-83DB6BA47707}" sibTransId="{7E2E05F6-5378-4BCB-AA07-310D417FA86D}"/>
    <dgm:cxn modelId="{6390CCBF-70DF-47F2-82BF-597A536E20E6}" type="presOf" srcId="{4D0CA668-BF7C-4275-B8E1-7E82939EEF6C}" destId="{9C048E59-E0E5-4383-A37D-E0459916F090}" srcOrd="1" destOrd="0" presId="urn:microsoft.com/office/officeart/2005/8/layout/target3"/>
    <dgm:cxn modelId="{EF77C92C-575E-47DD-99CD-5471BD93EE63}" type="presOf" srcId="{3071F5B5-B1D2-4724-B003-31F787AA1F70}" destId="{1F1B994A-2603-46DE-90BE-02A76F419A77}" srcOrd="0" destOrd="0" presId="urn:microsoft.com/office/officeart/2005/8/layout/target3"/>
    <dgm:cxn modelId="{FC9B726B-063B-49F2-9AFF-D48A7AE6EFE0}" type="presOf" srcId="{A7368809-E748-442B-A482-174D95549010}" destId="{9FAD0B5C-9242-4071-B937-6D927AABC6A2}" srcOrd="0" destOrd="0" presId="urn:microsoft.com/office/officeart/2005/8/layout/target3"/>
    <dgm:cxn modelId="{E266E6ED-1989-48AE-A86F-91A9B9AADB71}" srcId="{A01DF4AB-0203-4518-97E2-E53DA286F1D8}" destId="{3071F5B5-B1D2-4724-B003-31F787AA1F70}" srcOrd="1" destOrd="0" parTransId="{38C17E00-575E-4822-9CC5-3D790E939E33}" sibTransId="{A5004021-3F87-474D-A29A-3B5F17144FD3}"/>
    <dgm:cxn modelId="{14D21703-1AD2-42DF-8BDC-0A7E14326AF8}" type="presOf" srcId="{A7368809-E748-442B-A482-174D95549010}" destId="{25F3AF08-DD69-4D7F-B922-1F6AA28044E6}" srcOrd="1" destOrd="0" presId="urn:microsoft.com/office/officeart/2005/8/layout/target3"/>
    <dgm:cxn modelId="{CCA20A4B-D78A-4345-83B0-DA71BF89ABB5}" type="presOf" srcId="{3071F5B5-B1D2-4724-B003-31F787AA1F70}" destId="{2B68503F-ED0B-4CAA-8D6E-A5946E3E1822}" srcOrd="1" destOrd="0" presId="urn:microsoft.com/office/officeart/2005/8/layout/target3"/>
    <dgm:cxn modelId="{5245BE2F-6C3C-4098-85DB-E530228A82A5}" srcId="{A01DF4AB-0203-4518-97E2-E53DA286F1D8}" destId="{A7368809-E748-442B-A482-174D95549010}" srcOrd="0" destOrd="0" parTransId="{BD265E0D-5FD5-410D-81A1-3459213EB5AA}" sibTransId="{13C8DBE0-0D58-4C3B-954C-A80EB64F2201}"/>
    <dgm:cxn modelId="{1F0A8EAD-E938-4F2C-B5CC-5C645CDE8640}" type="presOf" srcId="{4D0CA668-BF7C-4275-B8E1-7E82939EEF6C}" destId="{9C4F6263-6F54-43F2-B293-2B2662C8174A}" srcOrd="0" destOrd="0" presId="urn:microsoft.com/office/officeart/2005/8/layout/target3"/>
    <dgm:cxn modelId="{8A633E47-8644-4854-B944-3AAF7545A71B}" type="presParOf" srcId="{2862C86B-2067-492E-88D1-A6353FA59E08}" destId="{047D464D-8F67-43DB-8FCE-6279F367EE1A}" srcOrd="0" destOrd="0" presId="urn:microsoft.com/office/officeart/2005/8/layout/target3"/>
    <dgm:cxn modelId="{45CB8D8F-376D-41EF-A287-91E73E0AC4CA}" type="presParOf" srcId="{2862C86B-2067-492E-88D1-A6353FA59E08}" destId="{F42F6E44-7277-45C1-B1B9-DAEA85EFF76D}" srcOrd="1" destOrd="0" presId="urn:microsoft.com/office/officeart/2005/8/layout/target3"/>
    <dgm:cxn modelId="{8BBA1A42-0D4D-4A93-B1E5-1BA25F6BCF94}" type="presParOf" srcId="{2862C86B-2067-492E-88D1-A6353FA59E08}" destId="{9FAD0B5C-9242-4071-B937-6D927AABC6A2}" srcOrd="2" destOrd="0" presId="urn:microsoft.com/office/officeart/2005/8/layout/target3"/>
    <dgm:cxn modelId="{0F36C631-9239-4DB6-A753-CDEFBCF7EE4B}" type="presParOf" srcId="{2862C86B-2067-492E-88D1-A6353FA59E08}" destId="{350525F5-C5A0-49AF-BB4D-EBE911362E46}" srcOrd="3" destOrd="0" presId="urn:microsoft.com/office/officeart/2005/8/layout/target3"/>
    <dgm:cxn modelId="{7F6A47E5-4CA7-479C-B43A-4BA2EBB46CEA}" type="presParOf" srcId="{2862C86B-2067-492E-88D1-A6353FA59E08}" destId="{48623459-136D-4BA1-AFF8-8AF88A05E78A}" srcOrd="4" destOrd="0" presId="urn:microsoft.com/office/officeart/2005/8/layout/target3"/>
    <dgm:cxn modelId="{0A1103CC-1B1D-4231-A0D9-0400B87F6769}" type="presParOf" srcId="{2862C86B-2067-492E-88D1-A6353FA59E08}" destId="{1F1B994A-2603-46DE-90BE-02A76F419A77}" srcOrd="5" destOrd="0" presId="urn:microsoft.com/office/officeart/2005/8/layout/target3"/>
    <dgm:cxn modelId="{4AC04259-BE8B-4FA6-AC37-C081177C4D0C}" type="presParOf" srcId="{2862C86B-2067-492E-88D1-A6353FA59E08}" destId="{DF7C1AA1-EE7A-437F-8F5E-F00DF8AB3EEA}" srcOrd="6" destOrd="0" presId="urn:microsoft.com/office/officeart/2005/8/layout/target3"/>
    <dgm:cxn modelId="{8BB9784E-8E97-4960-92E5-1A80D92E742F}" type="presParOf" srcId="{2862C86B-2067-492E-88D1-A6353FA59E08}" destId="{D3D255B6-D557-4247-B5A7-D73EDDF936A6}" srcOrd="7" destOrd="0" presId="urn:microsoft.com/office/officeart/2005/8/layout/target3"/>
    <dgm:cxn modelId="{ED60555F-B429-4550-8719-21E24C5659CC}" type="presParOf" srcId="{2862C86B-2067-492E-88D1-A6353FA59E08}" destId="{9C4F6263-6F54-43F2-B293-2B2662C8174A}" srcOrd="8" destOrd="0" presId="urn:microsoft.com/office/officeart/2005/8/layout/target3"/>
    <dgm:cxn modelId="{E80DC8A0-0F59-4F82-AB0B-4E1132149400}" type="presParOf" srcId="{2862C86B-2067-492E-88D1-A6353FA59E08}" destId="{25F3AF08-DD69-4D7F-B922-1F6AA28044E6}" srcOrd="9" destOrd="0" presId="urn:microsoft.com/office/officeart/2005/8/layout/target3"/>
    <dgm:cxn modelId="{BEB10B46-D34E-45E2-9757-3E645C6FF550}" type="presParOf" srcId="{2862C86B-2067-492E-88D1-A6353FA59E08}" destId="{2B68503F-ED0B-4CAA-8D6E-A5946E3E1822}" srcOrd="10" destOrd="0" presId="urn:microsoft.com/office/officeart/2005/8/layout/target3"/>
    <dgm:cxn modelId="{34D4C702-06BB-4CF1-A68C-7D98F6C53393}" type="presParOf" srcId="{2862C86B-2067-492E-88D1-A6353FA59E08}" destId="{9C048E59-E0E5-4383-A37D-E0459916F090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D87E15-D4CF-4ECC-AFF5-A1BC96909155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ru-RU"/>
        </a:p>
      </dgm:t>
    </dgm:pt>
    <dgm:pt modelId="{15651794-E7BF-4643-ABE0-5BC6C00D9C2A}">
      <dgm:prSet/>
      <dgm:spPr/>
      <dgm:t>
        <a:bodyPr/>
        <a:lstStyle/>
        <a:p>
          <a:pPr rtl="0"/>
          <a:r>
            <a:rPr lang="ru-RU" dirty="0" smtClean="0"/>
            <a:t>Сера, необходимый для организма макроэлемент, является обязательным условием для здоровых кожи, волос и ногтей, за что ее часто называют "минералом красоты".</a:t>
          </a:r>
          <a:endParaRPr lang="ru-RU" dirty="0"/>
        </a:p>
      </dgm:t>
    </dgm:pt>
    <dgm:pt modelId="{ED09D2A3-5B53-4C35-830C-FB88BF95CD75}" type="parTrans" cxnId="{18334A21-DD2D-4470-A255-6FF81832D587}">
      <dgm:prSet/>
      <dgm:spPr/>
      <dgm:t>
        <a:bodyPr/>
        <a:lstStyle/>
        <a:p>
          <a:endParaRPr lang="ru-RU"/>
        </a:p>
      </dgm:t>
    </dgm:pt>
    <dgm:pt modelId="{DE30D4DA-C731-406B-BB66-55C445E7755C}" type="sibTrans" cxnId="{18334A21-DD2D-4470-A255-6FF81832D587}">
      <dgm:prSet/>
      <dgm:spPr/>
      <dgm:t>
        <a:bodyPr/>
        <a:lstStyle/>
        <a:p>
          <a:endParaRPr lang="ru-RU"/>
        </a:p>
      </dgm:t>
    </dgm:pt>
    <dgm:pt modelId="{6F9EF992-CA40-4442-8C8E-1F2460BD6B4B}" type="pres">
      <dgm:prSet presAssocID="{FED87E15-D4CF-4ECC-AFF5-A1BC96909155}" presName="linear" presStyleCnt="0">
        <dgm:presLayoutVars>
          <dgm:animLvl val="lvl"/>
          <dgm:resizeHandles val="exact"/>
        </dgm:presLayoutVars>
      </dgm:prSet>
      <dgm:spPr/>
    </dgm:pt>
    <dgm:pt modelId="{E52CE9CB-4E0F-4E4F-B8BD-26F48410CB06}" type="pres">
      <dgm:prSet presAssocID="{15651794-E7BF-4643-ABE0-5BC6C00D9C2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8334A21-DD2D-4470-A255-6FF81832D587}" srcId="{FED87E15-D4CF-4ECC-AFF5-A1BC96909155}" destId="{15651794-E7BF-4643-ABE0-5BC6C00D9C2A}" srcOrd="0" destOrd="0" parTransId="{ED09D2A3-5B53-4C35-830C-FB88BF95CD75}" sibTransId="{DE30D4DA-C731-406B-BB66-55C445E7755C}"/>
    <dgm:cxn modelId="{73067DC5-2834-4053-B092-4C5B22F6D11B}" type="presOf" srcId="{FED87E15-D4CF-4ECC-AFF5-A1BC96909155}" destId="{6F9EF992-CA40-4442-8C8E-1F2460BD6B4B}" srcOrd="0" destOrd="0" presId="urn:microsoft.com/office/officeart/2005/8/layout/vList2"/>
    <dgm:cxn modelId="{06128609-3B5B-450F-B1EB-CBBAF7A8C8E9}" type="presOf" srcId="{15651794-E7BF-4643-ABE0-5BC6C00D9C2A}" destId="{E52CE9CB-4E0F-4E4F-B8BD-26F48410CB06}" srcOrd="0" destOrd="0" presId="urn:microsoft.com/office/officeart/2005/8/layout/vList2"/>
    <dgm:cxn modelId="{B1DDC24D-EE18-4280-BDAE-7F4DF95DF143}" type="presParOf" srcId="{6F9EF992-CA40-4442-8C8E-1F2460BD6B4B}" destId="{E52CE9CB-4E0F-4E4F-B8BD-26F48410CB0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F16C81-8EC0-46E6-85B3-5A610A45B313}" type="doc">
      <dgm:prSet loTypeId="urn:microsoft.com/office/officeart/2005/8/layout/vList2" loCatId="list" qsTypeId="urn:microsoft.com/office/officeart/2005/8/quickstyle/simple3" qsCatId="simple" csTypeId="urn:microsoft.com/office/officeart/2005/8/colors/accent3_5" csCatId="accent3"/>
      <dgm:spPr/>
      <dgm:t>
        <a:bodyPr/>
        <a:lstStyle/>
        <a:p>
          <a:endParaRPr lang="ru-RU"/>
        </a:p>
      </dgm:t>
    </dgm:pt>
    <dgm:pt modelId="{C9D4766A-71B8-4525-9301-9F2E7CADA2B2}">
      <dgm:prSet/>
      <dgm:spPr/>
      <dgm:t>
        <a:bodyPr/>
        <a:lstStyle/>
        <a:p>
          <a:pPr rtl="0"/>
          <a:r>
            <a:rPr lang="ru-RU" dirty="0" smtClean="0"/>
            <a:t>Суточная потребность взрослого здорового человека в сере составляет 4-6 г.</a:t>
          </a:r>
          <a:endParaRPr lang="ru-RU" dirty="0"/>
        </a:p>
      </dgm:t>
    </dgm:pt>
    <dgm:pt modelId="{983B1F6D-E9EF-42E9-80ED-4FACBE43B235}" type="parTrans" cxnId="{E330D92D-988D-48EF-B869-802645965650}">
      <dgm:prSet/>
      <dgm:spPr/>
      <dgm:t>
        <a:bodyPr/>
        <a:lstStyle/>
        <a:p>
          <a:endParaRPr lang="ru-RU"/>
        </a:p>
      </dgm:t>
    </dgm:pt>
    <dgm:pt modelId="{AC5AF657-B08D-4365-BAE0-34BE3F374369}" type="sibTrans" cxnId="{E330D92D-988D-48EF-B869-802645965650}">
      <dgm:prSet/>
      <dgm:spPr/>
      <dgm:t>
        <a:bodyPr/>
        <a:lstStyle/>
        <a:p>
          <a:endParaRPr lang="ru-RU"/>
        </a:p>
      </dgm:t>
    </dgm:pt>
    <dgm:pt modelId="{966BACDC-1B63-4AE3-BA71-13CD6590CEAF}">
      <dgm:prSet/>
      <dgm:spPr/>
      <dgm:t>
        <a:bodyPr/>
        <a:lstStyle/>
        <a:p>
          <a:pPr rtl="0"/>
          <a:r>
            <a:rPr lang="ru-RU" dirty="0" smtClean="0"/>
            <a:t>Источники серы: Капуста, лук, спаржа, хрен, крыжовник, виноград, яблоки, чеснок крупы, бобовые, хлебобулочные изделия, постная говядина, рыба, куриные яйца, молоко и молочные изделия.</a:t>
          </a:r>
          <a:endParaRPr lang="ru-RU" dirty="0"/>
        </a:p>
      </dgm:t>
    </dgm:pt>
    <dgm:pt modelId="{80688C25-7907-43B7-A968-1E7143F20998}" type="parTrans" cxnId="{809D06E1-4033-4A1F-8605-7B11D3B95FC1}">
      <dgm:prSet/>
      <dgm:spPr/>
      <dgm:t>
        <a:bodyPr/>
        <a:lstStyle/>
        <a:p>
          <a:endParaRPr lang="ru-RU"/>
        </a:p>
      </dgm:t>
    </dgm:pt>
    <dgm:pt modelId="{2D6ABC53-DE08-4A92-8388-E339B169DAFF}" type="sibTrans" cxnId="{809D06E1-4033-4A1F-8605-7B11D3B95FC1}">
      <dgm:prSet/>
      <dgm:spPr/>
      <dgm:t>
        <a:bodyPr/>
        <a:lstStyle/>
        <a:p>
          <a:endParaRPr lang="ru-RU"/>
        </a:p>
      </dgm:t>
    </dgm:pt>
    <dgm:pt modelId="{4C4B5676-2CBB-4880-8CC4-00FC8EF7B321}" type="pres">
      <dgm:prSet presAssocID="{BEF16C81-8EC0-46E6-85B3-5A610A45B313}" presName="linear" presStyleCnt="0">
        <dgm:presLayoutVars>
          <dgm:animLvl val="lvl"/>
          <dgm:resizeHandles val="exact"/>
        </dgm:presLayoutVars>
      </dgm:prSet>
      <dgm:spPr/>
    </dgm:pt>
    <dgm:pt modelId="{C0EE3591-F414-4E77-9B18-AAFB0C4F223D}" type="pres">
      <dgm:prSet presAssocID="{C9D4766A-71B8-4525-9301-9F2E7CADA2B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EF796E1-1548-4F09-BC74-399A8050CF52}" type="pres">
      <dgm:prSet presAssocID="{AC5AF657-B08D-4365-BAE0-34BE3F374369}" presName="spacer" presStyleCnt="0"/>
      <dgm:spPr/>
    </dgm:pt>
    <dgm:pt modelId="{6929B7B3-2FDD-4EAB-9A7A-F1D17B255E1D}" type="pres">
      <dgm:prSet presAssocID="{966BACDC-1B63-4AE3-BA71-13CD6590CEAF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2ABFF86A-B200-4D49-8874-664657D02AD9}" type="presOf" srcId="{C9D4766A-71B8-4525-9301-9F2E7CADA2B2}" destId="{C0EE3591-F414-4E77-9B18-AAFB0C4F223D}" srcOrd="0" destOrd="0" presId="urn:microsoft.com/office/officeart/2005/8/layout/vList2"/>
    <dgm:cxn modelId="{D12B20B6-D81E-4149-92D3-059E6A43184E}" type="presOf" srcId="{966BACDC-1B63-4AE3-BA71-13CD6590CEAF}" destId="{6929B7B3-2FDD-4EAB-9A7A-F1D17B255E1D}" srcOrd="0" destOrd="0" presId="urn:microsoft.com/office/officeart/2005/8/layout/vList2"/>
    <dgm:cxn modelId="{E330D92D-988D-48EF-B869-802645965650}" srcId="{BEF16C81-8EC0-46E6-85B3-5A610A45B313}" destId="{C9D4766A-71B8-4525-9301-9F2E7CADA2B2}" srcOrd="0" destOrd="0" parTransId="{983B1F6D-E9EF-42E9-80ED-4FACBE43B235}" sibTransId="{AC5AF657-B08D-4365-BAE0-34BE3F374369}"/>
    <dgm:cxn modelId="{809D06E1-4033-4A1F-8605-7B11D3B95FC1}" srcId="{BEF16C81-8EC0-46E6-85B3-5A610A45B313}" destId="{966BACDC-1B63-4AE3-BA71-13CD6590CEAF}" srcOrd="1" destOrd="0" parTransId="{80688C25-7907-43B7-A968-1E7143F20998}" sibTransId="{2D6ABC53-DE08-4A92-8388-E339B169DAFF}"/>
    <dgm:cxn modelId="{92A77963-9CBF-44B2-ACDC-3DEFF8E64789}" type="presOf" srcId="{BEF16C81-8EC0-46E6-85B3-5A610A45B313}" destId="{4C4B5676-2CBB-4880-8CC4-00FC8EF7B321}" srcOrd="0" destOrd="0" presId="urn:microsoft.com/office/officeart/2005/8/layout/vList2"/>
    <dgm:cxn modelId="{279C537C-0C65-4034-8DB6-8296B5361199}" type="presParOf" srcId="{4C4B5676-2CBB-4880-8CC4-00FC8EF7B321}" destId="{C0EE3591-F414-4E77-9B18-AAFB0C4F223D}" srcOrd="0" destOrd="0" presId="urn:microsoft.com/office/officeart/2005/8/layout/vList2"/>
    <dgm:cxn modelId="{C1FDAFF2-B95F-4591-9441-29F8D7A2904D}" type="presParOf" srcId="{4C4B5676-2CBB-4880-8CC4-00FC8EF7B321}" destId="{EEF796E1-1548-4F09-BC74-399A8050CF52}" srcOrd="1" destOrd="0" presId="urn:microsoft.com/office/officeart/2005/8/layout/vList2"/>
    <dgm:cxn modelId="{0D0EB20A-6EFF-4B85-BF6E-F23FF582F00C}" type="presParOf" srcId="{4C4B5676-2CBB-4880-8CC4-00FC8EF7B321}" destId="{6929B7B3-2FDD-4EAB-9A7A-F1D17B255E1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A3E167-84E1-46C0-BE39-D107564DD2E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4EDA9A84-7AA0-4AF8-B85F-9B4702BBD598}">
      <dgm:prSet/>
      <dgm:spPr/>
      <dgm:t>
        <a:bodyPr/>
        <a:lstStyle/>
        <a:p>
          <a:pPr rtl="0"/>
          <a:r>
            <a:rPr lang="ru-RU" dirty="0" smtClean="0"/>
            <a:t>Каждая клеточка организма содержит в себе соединения фосфора, который вносит свой вклад в обеспечение нормального исполнения всех физиологических процессов жизнедеятельности. До 85 % запасов фосфора содержится в костной и мышечной ткани, зубах.</a:t>
          </a:r>
          <a:endParaRPr lang="ru-RU" dirty="0"/>
        </a:p>
      </dgm:t>
    </dgm:pt>
    <dgm:pt modelId="{96B672B7-8A70-4A28-9E75-14804667E11E}" type="parTrans" cxnId="{D3B3F8C1-56F5-4553-BB75-03C68DDE98BC}">
      <dgm:prSet/>
      <dgm:spPr/>
      <dgm:t>
        <a:bodyPr/>
        <a:lstStyle/>
        <a:p>
          <a:endParaRPr lang="ru-RU"/>
        </a:p>
      </dgm:t>
    </dgm:pt>
    <dgm:pt modelId="{25932051-DEF6-4CC4-9A6C-A634507F062E}" type="sibTrans" cxnId="{D3B3F8C1-56F5-4553-BB75-03C68DDE98BC}">
      <dgm:prSet/>
      <dgm:spPr/>
      <dgm:t>
        <a:bodyPr/>
        <a:lstStyle/>
        <a:p>
          <a:endParaRPr lang="ru-RU"/>
        </a:p>
      </dgm:t>
    </dgm:pt>
    <dgm:pt modelId="{DFB83DD7-3E6A-4C27-AE7F-C017DECA680D}" type="pres">
      <dgm:prSet presAssocID="{EEA3E167-84E1-46C0-BE39-D107564DD2E6}" presName="linear" presStyleCnt="0">
        <dgm:presLayoutVars>
          <dgm:animLvl val="lvl"/>
          <dgm:resizeHandles val="exact"/>
        </dgm:presLayoutVars>
      </dgm:prSet>
      <dgm:spPr/>
    </dgm:pt>
    <dgm:pt modelId="{0CE4C0ED-E48D-4367-927D-E6E726E2EE18}" type="pres">
      <dgm:prSet presAssocID="{4EDA9A84-7AA0-4AF8-B85F-9B4702BBD59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13D5E0D-DD12-43BE-9ABA-A1753028A435}" type="presOf" srcId="{EEA3E167-84E1-46C0-BE39-D107564DD2E6}" destId="{DFB83DD7-3E6A-4C27-AE7F-C017DECA680D}" srcOrd="0" destOrd="0" presId="urn:microsoft.com/office/officeart/2005/8/layout/vList2"/>
    <dgm:cxn modelId="{D3B3F8C1-56F5-4553-BB75-03C68DDE98BC}" srcId="{EEA3E167-84E1-46C0-BE39-D107564DD2E6}" destId="{4EDA9A84-7AA0-4AF8-B85F-9B4702BBD598}" srcOrd="0" destOrd="0" parTransId="{96B672B7-8A70-4A28-9E75-14804667E11E}" sibTransId="{25932051-DEF6-4CC4-9A6C-A634507F062E}"/>
    <dgm:cxn modelId="{C4D7FC6B-972A-4B8E-8F58-A7657C96F880}" type="presOf" srcId="{4EDA9A84-7AA0-4AF8-B85F-9B4702BBD598}" destId="{0CE4C0ED-E48D-4367-927D-E6E726E2EE18}" srcOrd="0" destOrd="0" presId="urn:microsoft.com/office/officeart/2005/8/layout/vList2"/>
    <dgm:cxn modelId="{5A06D926-93E3-4ECA-AED8-F460D779F06A}" type="presParOf" srcId="{DFB83DD7-3E6A-4C27-AE7F-C017DECA680D}" destId="{0CE4C0ED-E48D-4367-927D-E6E726E2EE1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F2184CB-1DDE-4FEB-8941-466BD57E57E9}" type="doc">
      <dgm:prSet loTypeId="urn:microsoft.com/office/officeart/2005/8/layout/hierarchy4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148B965D-A2EB-42A4-82C0-DDFCCD96997A}">
      <dgm:prSet/>
      <dgm:spPr/>
      <dgm:t>
        <a:bodyPr/>
        <a:lstStyle/>
        <a:p>
          <a:pPr rtl="0"/>
          <a:r>
            <a:rPr lang="ru-RU" dirty="0" smtClean="0"/>
            <a:t>Фосфор встречается в природе почти исключительно в виде солей фосфорной кислоты, главным образом фосфорита 3Са</a:t>
          </a:r>
          <a:r>
            <a:rPr lang="ru-RU" baseline="-25000" dirty="0" smtClean="0"/>
            <a:t>3</a:t>
          </a:r>
          <a:r>
            <a:rPr lang="ru-RU" dirty="0" smtClean="0"/>
            <a:t>(РО</a:t>
          </a:r>
          <a:r>
            <a:rPr lang="ru-RU" baseline="-25000" dirty="0" smtClean="0"/>
            <a:t>4</a:t>
          </a:r>
          <a:r>
            <a:rPr lang="ru-RU" dirty="0" smtClean="0"/>
            <a:t>)</a:t>
          </a:r>
          <a:r>
            <a:rPr lang="ru-RU" baseline="-25000" dirty="0" smtClean="0"/>
            <a:t>2</a:t>
          </a:r>
          <a:r>
            <a:rPr lang="ru-RU" dirty="0" smtClean="0"/>
            <a:t>∙</a:t>
          </a:r>
          <a:r>
            <a:rPr lang="ru-RU" dirty="0" err="1" smtClean="0"/>
            <a:t>Са</a:t>
          </a:r>
          <a:r>
            <a:rPr lang="ru-RU" dirty="0" smtClean="0"/>
            <a:t>(ОН)</a:t>
          </a:r>
          <a:r>
            <a:rPr lang="ru-RU" baseline="-25000" dirty="0" smtClean="0"/>
            <a:t>2</a:t>
          </a:r>
          <a:r>
            <a:rPr lang="ru-RU" dirty="0" smtClean="0"/>
            <a:t> и апатита 3Са</a:t>
          </a:r>
          <a:r>
            <a:rPr lang="ru-RU" baseline="-25000" dirty="0" smtClean="0"/>
            <a:t>3</a:t>
          </a:r>
          <a:r>
            <a:rPr lang="ru-RU" dirty="0" smtClean="0"/>
            <a:t>(РО</a:t>
          </a:r>
          <a:r>
            <a:rPr lang="ru-RU" baseline="-25000" dirty="0" smtClean="0"/>
            <a:t>4</a:t>
          </a:r>
          <a:r>
            <a:rPr lang="ru-RU" dirty="0" smtClean="0"/>
            <a:t>)</a:t>
          </a:r>
          <a:r>
            <a:rPr lang="ru-RU" baseline="-25000" dirty="0" smtClean="0"/>
            <a:t>2</a:t>
          </a:r>
          <a:r>
            <a:rPr lang="ru-RU" dirty="0" smtClean="0"/>
            <a:t>∙</a:t>
          </a:r>
          <a:r>
            <a:rPr lang="ru-RU" dirty="0" err="1" smtClean="0"/>
            <a:t>Са</a:t>
          </a:r>
          <a:r>
            <a:rPr lang="ru-RU" dirty="0" smtClean="0"/>
            <a:t>(F,С1)</a:t>
          </a:r>
          <a:r>
            <a:rPr lang="ru-RU" baseline="-25000" dirty="0" smtClean="0"/>
            <a:t>2</a:t>
          </a:r>
          <a:r>
            <a:rPr lang="ru-RU" dirty="0" smtClean="0"/>
            <a:t>.</a:t>
          </a:r>
          <a:endParaRPr lang="ru-RU" dirty="0"/>
        </a:p>
      </dgm:t>
    </dgm:pt>
    <dgm:pt modelId="{F3E428CE-8638-4EEA-8F8D-C32A0EC0F14F}" type="parTrans" cxnId="{79E1E51A-DE2A-4E4C-A362-1A32AA9A0F48}">
      <dgm:prSet/>
      <dgm:spPr/>
      <dgm:t>
        <a:bodyPr/>
        <a:lstStyle/>
        <a:p>
          <a:endParaRPr lang="ru-RU"/>
        </a:p>
      </dgm:t>
    </dgm:pt>
    <dgm:pt modelId="{A8C06C7C-4A1E-409E-BEEE-B3CFCF6C090A}" type="sibTrans" cxnId="{79E1E51A-DE2A-4E4C-A362-1A32AA9A0F48}">
      <dgm:prSet/>
      <dgm:spPr/>
      <dgm:t>
        <a:bodyPr/>
        <a:lstStyle/>
        <a:p>
          <a:endParaRPr lang="ru-RU"/>
        </a:p>
      </dgm:t>
    </dgm:pt>
    <dgm:pt modelId="{7A4FDA0C-F68A-4F69-8D2C-4D5D865EAE96}" type="pres">
      <dgm:prSet presAssocID="{EF2184CB-1DDE-4FEB-8941-466BD57E57E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8983F9E-386E-4FB2-83A1-09CA4CCF4599}" type="pres">
      <dgm:prSet presAssocID="{148B965D-A2EB-42A4-82C0-DDFCCD96997A}" presName="vertOne" presStyleCnt="0"/>
      <dgm:spPr/>
    </dgm:pt>
    <dgm:pt modelId="{D39C05F2-E607-4DAA-A753-95443564D1AF}" type="pres">
      <dgm:prSet presAssocID="{148B965D-A2EB-42A4-82C0-DDFCCD96997A}" presName="txOne" presStyleLbl="node0" presStyleIdx="0" presStyleCnt="1">
        <dgm:presLayoutVars>
          <dgm:chPref val="3"/>
        </dgm:presLayoutVars>
      </dgm:prSet>
      <dgm:spPr/>
    </dgm:pt>
    <dgm:pt modelId="{FC2ADBFE-A266-42F0-BC1D-91F8C44A0B4D}" type="pres">
      <dgm:prSet presAssocID="{148B965D-A2EB-42A4-82C0-DDFCCD96997A}" presName="horzOne" presStyleCnt="0"/>
      <dgm:spPr/>
    </dgm:pt>
  </dgm:ptLst>
  <dgm:cxnLst>
    <dgm:cxn modelId="{79E1E51A-DE2A-4E4C-A362-1A32AA9A0F48}" srcId="{EF2184CB-1DDE-4FEB-8941-466BD57E57E9}" destId="{148B965D-A2EB-42A4-82C0-DDFCCD96997A}" srcOrd="0" destOrd="0" parTransId="{F3E428CE-8638-4EEA-8F8D-C32A0EC0F14F}" sibTransId="{A8C06C7C-4A1E-409E-BEEE-B3CFCF6C090A}"/>
    <dgm:cxn modelId="{41CB4098-A071-4AA9-90F4-ADAD23F3F2D8}" type="presOf" srcId="{EF2184CB-1DDE-4FEB-8941-466BD57E57E9}" destId="{7A4FDA0C-F68A-4F69-8D2C-4D5D865EAE96}" srcOrd="0" destOrd="0" presId="urn:microsoft.com/office/officeart/2005/8/layout/hierarchy4"/>
    <dgm:cxn modelId="{1645E5A2-0BEB-43B2-9AE7-1D0D24E92DAD}" type="presOf" srcId="{148B965D-A2EB-42A4-82C0-DDFCCD96997A}" destId="{D39C05F2-E607-4DAA-A753-95443564D1AF}" srcOrd="0" destOrd="0" presId="urn:microsoft.com/office/officeart/2005/8/layout/hierarchy4"/>
    <dgm:cxn modelId="{52426659-D8EA-4F2B-803E-06FF055E4A27}" type="presParOf" srcId="{7A4FDA0C-F68A-4F69-8D2C-4D5D865EAE96}" destId="{98983F9E-386E-4FB2-83A1-09CA4CCF4599}" srcOrd="0" destOrd="0" presId="urn:microsoft.com/office/officeart/2005/8/layout/hierarchy4"/>
    <dgm:cxn modelId="{1AD1B850-541A-4F8E-990F-420EA553BCD6}" type="presParOf" srcId="{98983F9E-386E-4FB2-83A1-09CA4CCF4599}" destId="{D39C05F2-E607-4DAA-A753-95443564D1AF}" srcOrd="0" destOrd="0" presId="urn:microsoft.com/office/officeart/2005/8/layout/hierarchy4"/>
    <dgm:cxn modelId="{914F28CA-2B79-48D6-835F-5C7A4C0F5956}" type="presParOf" srcId="{98983F9E-386E-4FB2-83A1-09CA4CCF4599}" destId="{FC2ADBFE-A266-42F0-BC1D-91F8C44A0B4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399D79F-A8D5-483B-8B29-3D54880A5B8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C57842C1-15F5-4D4D-A57C-F9578F05E9AA}">
      <dgm:prSet/>
      <dgm:spPr/>
      <dgm:t>
        <a:bodyPr/>
        <a:lstStyle/>
        <a:p>
          <a:pPr rtl="0"/>
          <a:r>
            <a:rPr lang="ru-RU" dirty="0" smtClean="0"/>
            <a:t>Используется для синтеза необходимых организму веществ, и для  вывода продуктов распада</a:t>
          </a:r>
          <a:endParaRPr lang="ru-RU" dirty="0"/>
        </a:p>
      </dgm:t>
    </dgm:pt>
    <dgm:pt modelId="{18E58497-40E8-49F1-926D-768C088AA288}" type="parTrans" cxnId="{1FE7CFE6-F33D-4898-81A4-CD4EC737576C}">
      <dgm:prSet/>
      <dgm:spPr/>
      <dgm:t>
        <a:bodyPr/>
        <a:lstStyle/>
        <a:p>
          <a:endParaRPr lang="ru-RU"/>
        </a:p>
      </dgm:t>
    </dgm:pt>
    <dgm:pt modelId="{674F60E9-711E-4F32-8612-F9DBCDB8E60C}" type="sibTrans" cxnId="{1FE7CFE6-F33D-4898-81A4-CD4EC737576C}">
      <dgm:prSet/>
      <dgm:spPr/>
      <dgm:t>
        <a:bodyPr/>
        <a:lstStyle/>
        <a:p>
          <a:endParaRPr lang="ru-RU"/>
        </a:p>
      </dgm:t>
    </dgm:pt>
    <dgm:pt modelId="{DA989015-A553-4CAF-8009-74101FA4E146}" type="pres">
      <dgm:prSet presAssocID="{D399D79F-A8D5-483B-8B29-3D54880A5B81}" presName="linear" presStyleCnt="0">
        <dgm:presLayoutVars>
          <dgm:animLvl val="lvl"/>
          <dgm:resizeHandles val="exact"/>
        </dgm:presLayoutVars>
      </dgm:prSet>
      <dgm:spPr/>
    </dgm:pt>
    <dgm:pt modelId="{67C6E52B-D7E4-4568-909E-C45459A0CE89}" type="pres">
      <dgm:prSet presAssocID="{C57842C1-15F5-4D4D-A57C-F9578F05E9A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3A25DBA-EDA7-4F08-9438-553C8A6E46A8}" type="presOf" srcId="{C57842C1-15F5-4D4D-A57C-F9578F05E9AA}" destId="{67C6E52B-D7E4-4568-909E-C45459A0CE89}" srcOrd="0" destOrd="0" presId="urn:microsoft.com/office/officeart/2005/8/layout/vList2"/>
    <dgm:cxn modelId="{1FE7CFE6-F33D-4898-81A4-CD4EC737576C}" srcId="{D399D79F-A8D5-483B-8B29-3D54880A5B81}" destId="{C57842C1-15F5-4D4D-A57C-F9578F05E9AA}" srcOrd="0" destOrd="0" parTransId="{18E58497-40E8-49F1-926D-768C088AA288}" sibTransId="{674F60E9-711E-4F32-8612-F9DBCDB8E60C}"/>
    <dgm:cxn modelId="{7F659725-9F52-4D32-8736-DA4B73A75135}" type="presOf" srcId="{D399D79F-A8D5-483B-8B29-3D54880A5B81}" destId="{DA989015-A553-4CAF-8009-74101FA4E146}" srcOrd="0" destOrd="0" presId="urn:microsoft.com/office/officeart/2005/8/layout/vList2"/>
    <dgm:cxn modelId="{35803496-4776-43EA-8B00-3FA4928A231F}" type="presParOf" srcId="{DA989015-A553-4CAF-8009-74101FA4E146}" destId="{67C6E52B-D7E4-4568-909E-C45459A0CE8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69648E5-2B64-40EF-927D-ABA73C46D49E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C184940-9622-4835-B994-3F44CC3445DC}">
      <dgm:prSet/>
      <dgm:spPr/>
      <dgm:t>
        <a:bodyPr/>
        <a:lstStyle/>
        <a:p>
          <a:pPr rtl="0"/>
          <a:r>
            <a:rPr lang="ru-RU" dirty="0" smtClean="0"/>
            <a:t>Водород – главный элемент Вселенной </a:t>
          </a:r>
        </a:p>
        <a:p>
          <a:pPr rtl="0"/>
          <a:r>
            <a:rPr lang="ru-RU" dirty="0" smtClean="0"/>
            <a:t>(Солнце и другие звёзды, газовые облака и т.д.) </a:t>
          </a:r>
          <a:endParaRPr lang="ru-RU" dirty="0"/>
        </a:p>
      </dgm:t>
    </dgm:pt>
    <dgm:pt modelId="{DB57C63C-77D4-499B-9562-BAD40C36AFFE}" type="parTrans" cxnId="{9497D9DC-053A-4E20-9D55-D7C495DB6451}">
      <dgm:prSet/>
      <dgm:spPr/>
      <dgm:t>
        <a:bodyPr/>
        <a:lstStyle/>
        <a:p>
          <a:endParaRPr lang="ru-RU"/>
        </a:p>
      </dgm:t>
    </dgm:pt>
    <dgm:pt modelId="{255B6FBE-C664-4609-AEE6-3087AF234F3B}" type="sibTrans" cxnId="{9497D9DC-053A-4E20-9D55-D7C495DB6451}">
      <dgm:prSet/>
      <dgm:spPr/>
      <dgm:t>
        <a:bodyPr/>
        <a:lstStyle/>
        <a:p>
          <a:endParaRPr lang="ru-RU"/>
        </a:p>
      </dgm:t>
    </dgm:pt>
    <dgm:pt modelId="{963F8900-9852-441F-BC62-929A8C9ABE15}">
      <dgm:prSet/>
      <dgm:spPr/>
      <dgm:t>
        <a:bodyPr/>
        <a:lstStyle/>
        <a:p>
          <a:pPr rtl="0"/>
          <a:r>
            <a:rPr lang="ru-RU" dirty="0" smtClean="0"/>
            <a:t>Из каждых 100 атомов на Земле 17 – это атомы водорода.</a:t>
          </a:r>
          <a:endParaRPr lang="ru-RU" dirty="0"/>
        </a:p>
      </dgm:t>
    </dgm:pt>
    <dgm:pt modelId="{E2026A68-A16B-4973-86C2-2C4D29F01E98}" type="parTrans" cxnId="{8AC9473F-D8FE-4678-9115-75DCC0DEB253}">
      <dgm:prSet/>
      <dgm:spPr/>
      <dgm:t>
        <a:bodyPr/>
        <a:lstStyle/>
        <a:p>
          <a:endParaRPr lang="ru-RU"/>
        </a:p>
      </dgm:t>
    </dgm:pt>
    <dgm:pt modelId="{58B15478-516F-4016-92E5-7ABC21E93221}" type="sibTrans" cxnId="{8AC9473F-D8FE-4678-9115-75DCC0DEB253}">
      <dgm:prSet/>
      <dgm:spPr/>
      <dgm:t>
        <a:bodyPr/>
        <a:lstStyle/>
        <a:p>
          <a:endParaRPr lang="ru-RU"/>
        </a:p>
      </dgm:t>
    </dgm:pt>
    <dgm:pt modelId="{DDE39713-21BC-4E0E-88D3-13C8843FDF87}" type="pres">
      <dgm:prSet presAssocID="{B69648E5-2B64-40EF-927D-ABA73C46D49E}" presName="linear" presStyleCnt="0">
        <dgm:presLayoutVars>
          <dgm:animLvl val="lvl"/>
          <dgm:resizeHandles val="exact"/>
        </dgm:presLayoutVars>
      </dgm:prSet>
      <dgm:spPr/>
    </dgm:pt>
    <dgm:pt modelId="{D0C731E7-E119-4F03-B760-551C26DF774F}" type="pres">
      <dgm:prSet presAssocID="{CC184940-9622-4835-B994-3F44CC3445D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B3366E4-67E6-4EBE-8072-62A77284C70C}" type="pres">
      <dgm:prSet presAssocID="{255B6FBE-C664-4609-AEE6-3087AF234F3B}" presName="spacer" presStyleCnt="0"/>
      <dgm:spPr/>
    </dgm:pt>
    <dgm:pt modelId="{BE3211DE-B469-42B6-85AC-8C49FE73AC2F}" type="pres">
      <dgm:prSet presAssocID="{963F8900-9852-441F-BC62-929A8C9ABE15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52277CE3-71BA-4706-A063-BB62E7B3DE6F}" type="presOf" srcId="{963F8900-9852-441F-BC62-929A8C9ABE15}" destId="{BE3211DE-B469-42B6-85AC-8C49FE73AC2F}" srcOrd="0" destOrd="0" presId="urn:microsoft.com/office/officeart/2005/8/layout/vList2"/>
    <dgm:cxn modelId="{EF060598-0442-40B9-9280-681EC7F99554}" type="presOf" srcId="{B69648E5-2B64-40EF-927D-ABA73C46D49E}" destId="{DDE39713-21BC-4E0E-88D3-13C8843FDF87}" srcOrd="0" destOrd="0" presId="urn:microsoft.com/office/officeart/2005/8/layout/vList2"/>
    <dgm:cxn modelId="{9497D9DC-053A-4E20-9D55-D7C495DB6451}" srcId="{B69648E5-2B64-40EF-927D-ABA73C46D49E}" destId="{CC184940-9622-4835-B994-3F44CC3445DC}" srcOrd="0" destOrd="0" parTransId="{DB57C63C-77D4-499B-9562-BAD40C36AFFE}" sibTransId="{255B6FBE-C664-4609-AEE6-3087AF234F3B}"/>
    <dgm:cxn modelId="{8AC9473F-D8FE-4678-9115-75DCC0DEB253}" srcId="{B69648E5-2B64-40EF-927D-ABA73C46D49E}" destId="{963F8900-9852-441F-BC62-929A8C9ABE15}" srcOrd="1" destOrd="0" parTransId="{E2026A68-A16B-4973-86C2-2C4D29F01E98}" sibTransId="{58B15478-516F-4016-92E5-7ABC21E93221}"/>
    <dgm:cxn modelId="{E347F8CE-A41C-4ACF-9975-A135C852C2AA}" type="presOf" srcId="{CC184940-9622-4835-B994-3F44CC3445DC}" destId="{D0C731E7-E119-4F03-B760-551C26DF774F}" srcOrd="0" destOrd="0" presId="urn:microsoft.com/office/officeart/2005/8/layout/vList2"/>
    <dgm:cxn modelId="{EC2B02F6-0F97-4D4B-A841-595B13AA70F1}" type="presParOf" srcId="{DDE39713-21BC-4E0E-88D3-13C8843FDF87}" destId="{D0C731E7-E119-4F03-B760-551C26DF774F}" srcOrd="0" destOrd="0" presId="urn:microsoft.com/office/officeart/2005/8/layout/vList2"/>
    <dgm:cxn modelId="{1946323E-4E82-4701-9756-487D2F1CC77C}" type="presParOf" srcId="{DDE39713-21BC-4E0E-88D3-13C8843FDF87}" destId="{3B3366E4-67E6-4EBE-8072-62A77284C70C}" srcOrd="1" destOrd="0" presId="urn:microsoft.com/office/officeart/2005/8/layout/vList2"/>
    <dgm:cxn modelId="{542618DB-5FE7-41B8-AD8D-F36FEC6F0E18}" type="presParOf" srcId="{DDE39713-21BC-4E0E-88D3-13C8843FDF87}" destId="{BE3211DE-B469-42B6-85AC-8C49FE73AC2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A4C9C5-510A-4D73-981B-B02D2E937E3F}">
      <dsp:nvSpPr>
        <dsp:cNvPr id="0" name=""/>
        <dsp:cNvSpPr/>
      </dsp:nvSpPr>
      <dsp:spPr>
        <a:xfrm>
          <a:off x="-65069" y="0"/>
          <a:ext cx="6048672" cy="6048672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9B77B0-80C8-409A-B0BE-6298346B5D2F}">
      <dsp:nvSpPr>
        <dsp:cNvPr id="0" name=""/>
        <dsp:cNvSpPr/>
      </dsp:nvSpPr>
      <dsp:spPr>
        <a:xfrm>
          <a:off x="1745963" y="227071"/>
          <a:ext cx="5798456" cy="160850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2">
                  <a:lumMod val="25000"/>
                </a:schemeClr>
              </a:solidFill>
            </a:rPr>
            <a:t>В природе встречаются самородные неметаллы N2 и O2 (в воздухе), сера (в земной коре), но чаще неметаллы в природе находятся в химически связанном виде.</a:t>
          </a:r>
          <a:endParaRPr lang="ru-RU" sz="20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1745963" y="227071"/>
        <a:ext cx="5798456" cy="1608506"/>
      </dsp:txXfrm>
    </dsp:sp>
    <dsp:sp modelId="{BC8A6FEC-8CED-43AB-AC77-CE2BF43C8A8E}">
      <dsp:nvSpPr>
        <dsp:cNvPr id="0" name=""/>
        <dsp:cNvSpPr/>
      </dsp:nvSpPr>
      <dsp:spPr>
        <a:xfrm>
          <a:off x="1704405" y="2185157"/>
          <a:ext cx="5904689" cy="165230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2">
                  <a:lumMod val="25000"/>
                </a:schemeClr>
              </a:solidFill>
            </a:rPr>
            <a:t>В первую очередь это вода и растворённые в ней соли, затем минералы и горные породы (например различные силикаты, алюмосиликаты, фосфаты, бораты, сульфаты и карбонаты).</a:t>
          </a:r>
          <a:endParaRPr lang="ru-RU" sz="20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1704405" y="2185157"/>
        <a:ext cx="5904689" cy="1652304"/>
      </dsp:txXfrm>
    </dsp:sp>
    <dsp:sp modelId="{2B06FFCC-3165-49B4-84AF-193601208FC6}">
      <dsp:nvSpPr>
        <dsp:cNvPr id="0" name=""/>
        <dsp:cNvSpPr/>
      </dsp:nvSpPr>
      <dsp:spPr>
        <a:xfrm>
          <a:off x="1724358" y="4213175"/>
          <a:ext cx="5836475" cy="153131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По распространенности в земной коре неметаллы занимают самые различные места: от трех самых распространенных элементов (O, </a:t>
          </a:r>
          <a:r>
            <a:rPr lang="ru-RU" sz="2000" kern="1200" dirty="0" err="1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Si</a:t>
          </a:r>
          <a:r>
            <a:rPr lang="ru-RU" sz="2000" kern="1200" dirty="0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, H) до весьма редких (</a:t>
          </a:r>
          <a:r>
            <a:rPr lang="ru-RU" sz="2000" kern="1200" dirty="0" err="1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As</a:t>
          </a:r>
          <a:r>
            <a:rPr lang="ru-RU" sz="2000" kern="1200" dirty="0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, </a:t>
          </a:r>
          <a:r>
            <a:rPr lang="ru-RU" sz="2000" kern="1200" dirty="0" err="1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Se</a:t>
          </a:r>
          <a:r>
            <a:rPr lang="ru-RU" sz="2000" kern="1200" dirty="0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, I, </a:t>
          </a:r>
          <a:r>
            <a:rPr lang="ru-RU" sz="2000" kern="1200" dirty="0" err="1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Te</a:t>
          </a:r>
          <a:r>
            <a:rPr lang="ru-RU" sz="2000" kern="1200" dirty="0" smtClean="0">
              <a:solidFill>
                <a:schemeClr val="bg2">
                  <a:lumMod val="25000"/>
                </a:schemeClr>
              </a:solidFill>
              <a:latin typeface="+mn-lt"/>
              <a:cs typeface="Times New Roman" pitchFamily="18" charset="0"/>
            </a:rPr>
            <a:t>).</a:t>
          </a:r>
          <a:endParaRPr lang="ru-RU" sz="2000" kern="1200" dirty="0">
            <a:solidFill>
              <a:schemeClr val="bg2">
                <a:lumMod val="25000"/>
              </a:schemeClr>
            </a:solidFill>
            <a:latin typeface="+mn-lt"/>
            <a:cs typeface="Times New Roman" pitchFamily="18" charset="0"/>
          </a:endParaRPr>
        </a:p>
      </dsp:txBody>
      <dsp:txXfrm>
        <a:off x="1724358" y="4213175"/>
        <a:ext cx="5836475" cy="1531311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97A34F-AED4-4026-851F-37AAF5C7BBF6}">
      <dsp:nvSpPr>
        <dsp:cNvPr id="0" name=""/>
        <dsp:cNvSpPr/>
      </dsp:nvSpPr>
      <dsp:spPr>
        <a:xfrm>
          <a:off x="516829" y="0"/>
          <a:ext cx="3443610" cy="1377443"/>
        </a:xfrm>
        <a:prstGeom prst="leftRightRibb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925F5-602F-47E6-9E00-7CC693C28F85}">
      <dsp:nvSpPr>
        <dsp:cNvPr id="0" name=""/>
        <dsp:cNvSpPr/>
      </dsp:nvSpPr>
      <dsp:spPr>
        <a:xfrm>
          <a:off x="864096" y="252702"/>
          <a:ext cx="1136391" cy="67494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0452" rIns="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Входят в состав воды</a:t>
          </a:r>
          <a:endParaRPr lang="ru-RU" sz="1700" kern="1200" dirty="0"/>
        </a:p>
      </dsp:txBody>
      <dsp:txXfrm>
        <a:off x="864096" y="252702"/>
        <a:ext cx="1136391" cy="674947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19576D-D301-4E9E-ADEC-27EFDE01176B}">
      <dsp:nvSpPr>
        <dsp:cNvPr id="0" name=""/>
        <dsp:cNvSpPr/>
      </dsp:nvSpPr>
      <dsp:spPr>
        <a:xfrm>
          <a:off x="0" y="0"/>
          <a:ext cx="4211960" cy="1440160"/>
        </a:xfrm>
        <a:prstGeom prst="roundRect">
          <a:avLst>
            <a:gd name="adj" fmla="val 10000"/>
          </a:avLst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5 % водно-спиртовой </a:t>
          </a:r>
          <a:r>
            <a:rPr lang="ru-RU" sz="2300" b="1" kern="1200" dirty="0" smtClean="0"/>
            <a:t>раствор йода</a:t>
          </a:r>
          <a:r>
            <a:rPr lang="ru-RU" sz="2300" kern="1200" dirty="0" smtClean="0"/>
            <a:t> используют для дезинфекции ран и порезов.</a:t>
          </a:r>
          <a:endParaRPr lang="ru-RU" sz="2300" kern="1200" dirty="0"/>
        </a:p>
      </dsp:txBody>
      <dsp:txXfrm>
        <a:off x="0" y="0"/>
        <a:ext cx="4211960" cy="144016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5DDE5B-DA6B-4AE6-82FD-44CE50110265}">
      <dsp:nvSpPr>
        <dsp:cNvPr id="0" name=""/>
        <dsp:cNvSpPr/>
      </dsp:nvSpPr>
      <dsp:spPr>
        <a:xfrm>
          <a:off x="8" y="62429"/>
          <a:ext cx="3960423" cy="2395421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Йод – прекрасное профилактическое средство против излучения. Его добавление к пище способствует укреплению щитовидной железы, которая больше всего </a:t>
          </a:r>
          <a:r>
            <a:rPr lang="ru-RU" sz="2000" kern="1200" dirty="0" smtClean="0"/>
            <a:t>подвержена</a:t>
          </a:r>
          <a:r>
            <a:rPr lang="ru-RU" sz="1800" kern="1200" dirty="0" smtClean="0"/>
            <a:t> радиоактивному влиянию. Для усвоения йода организмом в пищу используют </a:t>
          </a:r>
          <a:r>
            <a:rPr lang="ru-RU" sz="1800" b="1" kern="1200" dirty="0" smtClean="0"/>
            <a:t>йодированную соль</a:t>
          </a:r>
          <a:r>
            <a:rPr lang="ru-RU" sz="1800" kern="1200" dirty="0" smtClean="0"/>
            <a:t> (KI  </a:t>
          </a:r>
          <a:r>
            <a:rPr lang="ru-RU" sz="1800" b="1" kern="1200" dirty="0" smtClean="0"/>
            <a:t>йодид калия</a:t>
          </a:r>
          <a:r>
            <a:rPr lang="ru-RU" sz="1800" kern="1200" dirty="0" smtClean="0"/>
            <a:t>).</a:t>
          </a:r>
          <a:endParaRPr lang="ru-RU" sz="1800" kern="1200" dirty="0"/>
        </a:p>
      </dsp:txBody>
      <dsp:txXfrm>
        <a:off x="8" y="62429"/>
        <a:ext cx="3960423" cy="2395421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8EB463-D3D6-470F-B5B9-B63D8FC93AAE}">
      <dsp:nvSpPr>
        <dsp:cNvPr id="0" name=""/>
        <dsp:cNvSpPr/>
      </dsp:nvSpPr>
      <dsp:spPr>
        <a:xfrm>
          <a:off x="605045" y="681"/>
          <a:ext cx="3505924" cy="17529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Будучи достаточно редким химическим элементом (среднее содержание йода в земной коре составляет 0,00004% по массе), йод характеризуется крайней рассеянностью в природе. Он присутствует буквально везде.</a:t>
          </a:r>
          <a:endParaRPr lang="ru-RU" sz="1700" kern="1200" dirty="0"/>
        </a:p>
      </dsp:txBody>
      <dsp:txXfrm>
        <a:off x="605045" y="681"/>
        <a:ext cx="3505924" cy="1752962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F87D1D-646C-487B-949C-547280549B89}">
      <dsp:nvSpPr>
        <dsp:cNvPr id="0" name=""/>
        <dsp:cNvSpPr/>
      </dsp:nvSpPr>
      <dsp:spPr>
        <a:xfrm>
          <a:off x="251518" y="1004"/>
          <a:ext cx="4068962" cy="19422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Углерод накапливается в верхней части земной коры (биосфере): в живом веществе 18% Углерода, древесине 50%, каменном угле 80%, нефти 85%, антраците 96%. Значительная часть Углерода литосферы сосредоточена в известняках и доломитах.</a:t>
          </a:r>
          <a:endParaRPr lang="ru-RU" sz="1800" kern="1200" dirty="0"/>
        </a:p>
      </dsp:txBody>
      <dsp:txXfrm>
        <a:off x="251518" y="1004"/>
        <a:ext cx="4068962" cy="1942207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F314F2-8474-4270-896C-5BD51A187CBC}">
      <dsp:nvSpPr>
        <dsp:cNvPr id="0" name=""/>
        <dsp:cNvSpPr/>
      </dsp:nvSpPr>
      <dsp:spPr>
        <a:xfrm>
          <a:off x="288035" y="1393"/>
          <a:ext cx="3995928" cy="1557581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Число собственных минералов Углерода - 112;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исключительно велико число органических соединений Углерода - углеводородов и их производных.</a:t>
          </a:r>
          <a:endParaRPr lang="ru-RU" sz="2000" kern="1200" dirty="0"/>
        </a:p>
      </dsp:txBody>
      <dsp:txXfrm>
        <a:off x="288035" y="1393"/>
        <a:ext cx="3995928" cy="1557581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5B3AC2-9E7E-46A9-A67E-5AAE842B3DBD}">
      <dsp:nvSpPr>
        <dsp:cNvPr id="0" name=""/>
        <dsp:cNvSpPr/>
      </dsp:nvSpPr>
      <dsp:spPr>
        <a:xfrm>
          <a:off x="833" y="69941"/>
          <a:ext cx="4030781" cy="12282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Углерод широко распространен также в космосе;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на Солнце он занимает 4-е место после водорода, гелия и кислорода.</a:t>
          </a:r>
          <a:endParaRPr lang="ru-RU" sz="1900" kern="1200" dirty="0"/>
        </a:p>
      </dsp:txBody>
      <dsp:txXfrm>
        <a:off x="833" y="69941"/>
        <a:ext cx="4030781" cy="1228269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56F698-F905-44C2-863A-8FE7346F0BAD}">
      <dsp:nvSpPr>
        <dsp:cNvPr id="0" name=""/>
        <dsp:cNvSpPr/>
      </dsp:nvSpPr>
      <dsp:spPr>
        <a:xfrm>
          <a:off x="0" y="0"/>
          <a:ext cx="3528392" cy="12241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Кремний — второй элемент после кислорода по распространенности в земной коре и фактически является основой земной «тверди»</a:t>
          </a:r>
          <a:endParaRPr lang="ru-RU" sz="1700" kern="1200" dirty="0"/>
        </a:p>
      </dsp:txBody>
      <dsp:txXfrm>
        <a:off x="0" y="0"/>
        <a:ext cx="3528392" cy="1224134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706747-BD24-4621-A3DC-A330DC1FC160}">
      <dsp:nvSpPr>
        <dsp:cNvPr id="0" name=""/>
        <dsp:cNvSpPr/>
      </dsp:nvSpPr>
      <dsp:spPr>
        <a:xfrm>
          <a:off x="0" y="0"/>
          <a:ext cx="3384376" cy="2736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shade val="6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shade val="6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shade val="6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shade val="6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shade val="6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shade val="6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Si</a:t>
          </a:r>
          <a:r>
            <a:rPr lang="ru-RU" sz="1700" kern="1200" dirty="0" smtClean="0"/>
            <a:t> не встречается в природе в свободном виде, а входит в состав многочисленных минералов. К наиболее распространенным кремнийсодержащим минералам относятся кварц, горный хрусталь, кремень, яшма, агат, халцедон, трепел, слюда, асбест и полевые шпаты.</a:t>
          </a:r>
          <a:endParaRPr lang="ru-RU" sz="1700" kern="1200" dirty="0"/>
        </a:p>
      </dsp:txBody>
      <dsp:txXfrm>
        <a:off x="0" y="0"/>
        <a:ext cx="3384376" cy="2736304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2C0D8B-2C40-4924-970D-A58D818E2DA0}">
      <dsp:nvSpPr>
        <dsp:cNvPr id="0" name=""/>
        <dsp:cNvSpPr/>
      </dsp:nvSpPr>
      <dsp:spPr>
        <a:xfrm>
          <a:off x="432036" y="0"/>
          <a:ext cx="2736315" cy="1626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Соединения кремния необходимы для нормального функционирования эпителиальной и соединительной тканей.</a:t>
          </a:r>
          <a:endParaRPr lang="ru-RU" sz="1600" kern="1200" dirty="0"/>
        </a:p>
      </dsp:txBody>
      <dsp:txXfrm>
        <a:off x="432036" y="0"/>
        <a:ext cx="2736315" cy="16265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A3D88C-97BC-4465-A963-8A203C25C58F}">
      <dsp:nvSpPr>
        <dsp:cNvPr id="0" name=""/>
        <dsp:cNvSpPr/>
      </dsp:nvSpPr>
      <dsp:spPr>
        <a:xfrm>
          <a:off x="0" y="53524"/>
          <a:ext cx="4680520" cy="1133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 производстве поливинилхлорида, пластикатов, синтетического каучука</a:t>
          </a:r>
          <a:endParaRPr lang="ru-RU" sz="1600" kern="1200" dirty="0"/>
        </a:p>
      </dsp:txBody>
      <dsp:txXfrm>
        <a:off x="0" y="53524"/>
        <a:ext cx="4680520" cy="1133730"/>
      </dsp:txXfrm>
    </dsp:sp>
    <dsp:sp modelId="{5EFC2381-B2B4-463B-9A35-83E654A36B26}">
      <dsp:nvSpPr>
        <dsp:cNvPr id="0" name=""/>
        <dsp:cNvSpPr/>
      </dsp:nvSpPr>
      <dsp:spPr>
        <a:xfrm>
          <a:off x="0" y="1233334"/>
          <a:ext cx="4680520" cy="1133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Отбеливающие свойства хлора известны с давних времен, хотя не сам хлор «отбеливает», а атомарный кислород, который образуется при распаде хлорноватистой кислоты.</a:t>
          </a:r>
          <a:endParaRPr lang="ru-RU" sz="1600" kern="1200" dirty="0"/>
        </a:p>
      </dsp:txBody>
      <dsp:txXfrm>
        <a:off x="0" y="1233334"/>
        <a:ext cx="4680520" cy="1133730"/>
      </dsp:txXfrm>
    </dsp:sp>
    <dsp:sp modelId="{E421E0B3-BBA4-41ED-BA14-89681842B1D6}">
      <dsp:nvSpPr>
        <dsp:cNvPr id="0" name=""/>
        <dsp:cNvSpPr/>
      </dsp:nvSpPr>
      <dsp:spPr>
        <a:xfrm>
          <a:off x="0" y="2413144"/>
          <a:ext cx="4680520" cy="1133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Использовался как боевое отравляющее вещество, а также для производства других боевых отравляющих веществ: иприт, фосген.</a:t>
          </a:r>
          <a:endParaRPr lang="ru-RU" sz="1600" kern="1200" dirty="0"/>
        </a:p>
      </dsp:txBody>
      <dsp:txXfrm>
        <a:off x="0" y="2413144"/>
        <a:ext cx="4680520" cy="113373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7D464D-8F67-43DB-8FCE-6279F367EE1A}">
      <dsp:nvSpPr>
        <dsp:cNvPr id="0" name=""/>
        <dsp:cNvSpPr/>
      </dsp:nvSpPr>
      <dsp:spPr>
        <a:xfrm>
          <a:off x="0" y="0"/>
          <a:ext cx="2276871" cy="227687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D0B5C-9242-4071-B937-6D927AABC6A2}">
      <dsp:nvSpPr>
        <dsp:cNvPr id="0" name=""/>
        <dsp:cNvSpPr/>
      </dsp:nvSpPr>
      <dsp:spPr>
        <a:xfrm>
          <a:off x="1138435" y="0"/>
          <a:ext cx="3326060" cy="22768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Для обеззараживания воды — «</a:t>
          </a:r>
          <a:r>
            <a:rPr lang="ru-RU" sz="1400" kern="1200" dirty="0" smtClean="0"/>
            <a:t>хлорирования»</a:t>
          </a:r>
          <a:endParaRPr lang="ru-RU" sz="1400" kern="1200" dirty="0"/>
        </a:p>
      </dsp:txBody>
      <dsp:txXfrm>
        <a:off x="1138435" y="0"/>
        <a:ext cx="3326060" cy="683063"/>
      </dsp:txXfrm>
    </dsp:sp>
    <dsp:sp modelId="{48623459-136D-4BA1-AFF8-8AF88A05E78A}">
      <dsp:nvSpPr>
        <dsp:cNvPr id="0" name=""/>
        <dsp:cNvSpPr/>
      </dsp:nvSpPr>
      <dsp:spPr>
        <a:xfrm>
          <a:off x="398453" y="683063"/>
          <a:ext cx="1479965" cy="147996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1B994A-2603-46DE-90BE-02A76F419A77}">
      <dsp:nvSpPr>
        <dsp:cNvPr id="0" name=""/>
        <dsp:cNvSpPr/>
      </dsp:nvSpPr>
      <dsp:spPr>
        <a:xfrm>
          <a:off x="1138436" y="604096"/>
          <a:ext cx="3326060" cy="1672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 химическом производстве соляной кислоты, хлорной извести, бертолетовой соли, хлоридов металлов, ядов, лекарств, удобрений.</a:t>
          </a:r>
          <a:endParaRPr lang="ru-RU" sz="1400" kern="1200" dirty="0"/>
        </a:p>
      </dsp:txBody>
      <dsp:txXfrm>
        <a:off x="1138436" y="604096"/>
        <a:ext cx="3326060" cy="772049"/>
      </dsp:txXfrm>
    </dsp:sp>
    <dsp:sp modelId="{D3D255B6-D557-4247-B5A7-D73EDDF936A6}">
      <dsp:nvSpPr>
        <dsp:cNvPr id="0" name=""/>
        <dsp:cNvSpPr/>
      </dsp:nvSpPr>
      <dsp:spPr>
        <a:xfrm>
          <a:off x="796905" y="1366123"/>
          <a:ext cx="683060" cy="68306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F6263-6F54-43F2-B293-2B2662C8174A}">
      <dsp:nvSpPr>
        <dsp:cNvPr id="0" name=""/>
        <dsp:cNvSpPr/>
      </dsp:nvSpPr>
      <dsp:spPr>
        <a:xfrm>
          <a:off x="1138436" y="1612852"/>
          <a:ext cx="3326060" cy="51613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 металлургии для производства чистых металлов: титана, олова, тантала, ниобия.</a:t>
          </a:r>
          <a:endParaRPr lang="ru-RU" sz="1400" kern="1200" dirty="0"/>
        </a:p>
      </dsp:txBody>
      <dsp:txXfrm>
        <a:off x="1138436" y="1612852"/>
        <a:ext cx="3326060" cy="51613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2CE9CB-4E0F-4E4F-B8BD-26F48410CB06}">
      <dsp:nvSpPr>
        <dsp:cNvPr id="0" name=""/>
        <dsp:cNvSpPr/>
      </dsp:nvSpPr>
      <dsp:spPr>
        <a:xfrm>
          <a:off x="0" y="2733"/>
          <a:ext cx="4572000" cy="14718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Сера, необходимый для организма макроэлемент, является обязательным условием для здоровых кожи, волос и ногтей, за что ее часто называют "минералом красоты".</a:t>
          </a:r>
          <a:endParaRPr lang="ru-RU" sz="1700" kern="1200" dirty="0"/>
        </a:p>
      </dsp:txBody>
      <dsp:txXfrm>
        <a:off x="0" y="2733"/>
        <a:ext cx="4572000" cy="14718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EE3591-F414-4E77-9B18-AAFB0C4F223D}">
      <dsp:nvSpPr>
        <dsp:cNvPr id="0" name=""/>
        <dsp:cNvSpPr/>
      </dsp:nvSpPr>
      <dsp:spPr>
        <a:xfrm>
          <a:off x="0" y="54238"/>
          <a:ext cx="3816424" cy="1218262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alpha val="9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Суточная потребность взрослого здорового человека в сере составляет 4-6 г.</a:t>
          </a:r>
          <a:endParaRPr lang="ru-RU" sz="1400" kern="1200" dirty="0"/>
        </a:p>
      </dsp:txBody>
      <dsp:txXfrm>
        <a:off x="0" y="54238"/>
        <a:ext cx="3816424" cy="1218262"/>
      </dsp:txXfrm>
    </dsp:sp>
    <dsp:sp modelId="{6929B7B3-2FDD-4EAB-9A7A-F1D17B255E1D}">
      <dsp:nvSpPr>
        <dsp:cNvPr id="0" name=""/>
        <dsp:cNvSpPr/>
      </dsp:nvSpPr>
      <dsp:spPr>
        <a:xfrm>
          <a:off x="0" y="1312821"/>
          <a:ext cx="3816424" cy="1218262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35000"/>
                <a:satMod val="253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-40000"/>
                <a:tint val="42000"/>
                <a:satMod val="255000"/>
              </a:schemeClr>
            </a:gs>
            <a:gs pos="97000">
              <a:schemeClr val="accent3">
                <a:alpha val="90000"/>
                <a:hueOff val="0"/>
                <a:satOff val="0"/>
                <a:lumOff val="0"/>
                <a:alphaOff val="-40000"/>
                <a:tint val="53000"/>
                <a:satMod val="26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Источники серы: Капуста, лук, спаржа, хрен, крыжовник, виноград, яблоки, чеснок крупы, бобовые, хлебобулочные изделия, постная говядина, рыба, куриные яйца, молоко и молочные изделия.</a:t>
          </a:r>
          <a:endParaRPr lang="ru-RU" sz="1400" kern="1200" dirty="0"/>
        </a:p>
      </dsp:txBody>
      <dsp:txXfrm>
        <a:off x="0" y="1312821"/>
        <a:ext cx="3816424" cy="121826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E4C0ED-E48D-4367-927D-E6E726E2EE18}">
      <dsp:nvSpPr>
        <dsp:cNvPr id="0" name=""/>
        <dsp:cNvSpPr/>
      </dsp:nvSpPr>
      <dsp:spPr>
        <a:xfrm>
          <a:off x="0" y="21162"/>
          <a:ext cx="4572000" cy="19889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Каждая клеточка организма содержит в себе соединения фосфора, который вносит свой вклад в обеспечение нормального исполнения всех физиологических процессов жизнедеятельности. До 85 % запасов фосфора содержится в костной и мышечной ткани, зубах.</a:t>
          </a:r>
          <a:endParaRPr lang="ru-RU" sz="1700" kern="1200" dirty="0"/>
        </a:p>
      </dsp:txBody>
      <dsp:txXfrm>
        <a:off x="0" y="21162"/>
        <a:ext cx="4572000" cy="198899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9C05F2-E607-4DAA-A753-95443564D1AF}">
      <dsp:nvSpPr>
        <dsp:cNvPr id="0" name=""/>
        <dsp:cNvSpPr/>
      </dsp:nvSpPr>
      <dsp:spPr>
        <a:xfrm>
          <a:off x="0" y="0"/>
          <a:ext cx="4464496" cy="1477328"/>
        </a:xfrm>
        <a:prstGeom prst="roundRect">
          <a:avLst>
            <a:gd name="adj" fmla="val 10000"/>
          </a:avLst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Фосфор встречается в природе почти исключительно в виде солей фосфорной кислоты, главным образом фосфорита 3Са</a:t>
          </a:r>
          <a:r>
            <a:rPr lang="ru-RU" sz="1700" kern="1200" baseline="-25000" dirty="0" smtClean="0"/>
            <a:t>3</a:t>
          </a:r>
          <a:r>
            <a:rPr lang="ru-RU" sz="1700" kern="1200" dirty="0" smtClean="0"/>
            <a:t>(РО</a:t>
          </a:r>
          <a:r>
            <a:rPr lang="ru-RU" sz="1700" kern="1200" baseline="-25000" dirty="0" smtClean="0"/>
            <a:t>4</a:t>
          </a:r>
          <a:r>
            <a:rPr lang="ru-RU" sz="1700" kern="1200" dirty="0" smtClean="0"/>
            <a:t>)</a:t>
          </a:r>
          <a:r>
            <a:rPr lang="ru-RU" sz="1700" kern="1200" baseline="-25000" dirty="0" smtClean="0"/>
            <a:t>2</a:t>
          </a:r>
          <a:r>
            <a:rPr lang="ru-RU" sz="1700" kern="1200" dirty="0" smtClean="0"/>
            <a:t>∙</a:t>
          </a:r>
          <a:r>
            <a:rPr lang="ru-RU" sz="1700" kern="1200" dirty="0" err="1" smtClean="0"/>
            <a:t>Са</a:t>
          </a:r>
          <a:r>
            <a:rPr lang="ru-RU" sz="1700" kern="1200" dirty="0" smtClean="0"/>
            <a:t>(ОН)</a:t>
          </a:r>
          <a:r>
            <a:rPr lang="ru-RU" sz="1700" kern="1200" baseline="-25000" dirty="0" smtClean="0"/>
            <a:t>2</a:t>
          </a:r>
          <a:r>
            <a:rPr lang="ru-RU" sz="1700" kern="1200" dirty="0" smtClean="0"/>
            <a:t> и апатита 3Са</a:t>
          </a:r>
          <a:r>
            <a:rPr lang="ru-RU" sz="1700" kern="1200" baseline="-25000" dirty="0" smtClean="0"/>
            <a:t>3</a:t>
          </a:r>
          <a:r>
            <a:rPr lang="ru-RU" sz="1700" kern="1200" dirty="0" smtClean="0"/>
            <a:t>(РО</a:t>
          </a:r>
          <a:r>
            <a:rPr lang="ru-RU" sz="1700" kern="1200" baseline="-25000" dirty="0" smtClean="0"/>
            <a:t>4</a:t>
          </a:r>
          <a:r>
            <a:rPr lang="ru-RU" sz="1700" kern="1200" dirty="0" smtClean="0"/>
            <a:t>)</a:t>
          </a:r>
          <a:r>
            <a:rPr lang="ru-RU" sz="1700" kern="1200" baseline="-25000" dirty="0" smtClean="0"/>
            <a:t>2</a:t>
          </a:r>
          <a:r>
            <a:rPr lang="ru-RU" sz="1700" kern="1200" dirty="0" smtClean="0"/>
            <a:t>∙</a:t>
          </a:r>
          <a:r>
            <a:rPr lang="ru-RU" sz="1700" kern="1200" dirty="0" err="1" smtClean="0"/>
            <a:t>Са</a:t>
          </a:r>
          <a:r>
            <a:rPr lang="ru-RU" sz="1700" kern="1200" dirty="0" smtClean="0"/>
            <a:t>(F,С1)</a:t>
          </a:r>
          <a:r>
            <a:rPr lang="ru-RU" sz="1700" kern="1200" baseline="-25000" dirty="0" smtClean="0"/>
            <a:t>2</a:t>
          </a:r>
          <a:r>
            <a:rPr lang="ru-RU" sz="1700" kern="1200" dirty="0" smtClean="0"/>
            <a:t>.</a:t>
          </a:r>
          <a:endParaRPr lang="ru-RU" sz="1700" kern="1200" dirty="0"/>
        </a:p>
      </dsp:txBody>
      <dsp:txXfrm>
        <a:off x="0" y="0"/>
        <a:ext cx="4464496" cy="147732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C6E52B-D7E4-4568-909E-C45459A0CE89}">
      <dsp:nvSpPr>
        <dsp:cNvPr id="0" name=""/>
        <dsp:cNvSpPr/>
      </dsp:nvSpPr>
      <dsp:spPr>
        <a:xfrm>
          <a:off x="0" y="6061"/>
          <a:ext cx="3672408" cy="135602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Используется для синтеза необходимых организму веществ, и для  вывода продуктов распада</a:t>
          </a:r>
          <a:endParaRPr lang="ru-RU" sz="1900" kern="1200" dirty="0"/>
        </a:p>
      </dsp:txBody>
      <dsp:txXfrm>
        <a:off x="0" y="6061"/>
        <a:ext cx="3672408" cy="135602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C731E7-E119-4F03-B760-551C26DF774F}">
      <dsp:nvSpPr>
        <dsp:cNvPr id="0" name=""/>
        <dsp:cNvSpPr/>
      </dsp:nvSpPr>
      <dsp:spPr>
        <a:xfrm>
          <a:off x="0" y="1470"/>
          <a:ext cx="3923928" cy="105417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Водород – главный элемент Вселенной </a:t>
          </a:r>
        </a:p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(Солнце и другие звёзды, газовые облака и т.д.) </a:t>
          </a:r>
          <a:endParaRPr lang="ru-RU" sz="1700" kern="1200" dirty="0"/>
        </a:p>
      </dsp:txBody>
      <dsp:txXfrm>
        <a:off x="0" y="1470"/>
        <a:ext cx="3923928" cy="1054170"/>
      </dsp:txXfrm>
    </dsp:sp>
    <dsp:sp modelId="{BE3211DE-B469-42B6-85AC-8C49FE73AC2F}">
      <dsp:nvSpPr>
        <dsp:cNvPr id="0" name=""/>
        <dsp:cNvSpPr/>
      </dsp:nvSpPr>
      <dsp:spPr>
        <a:xfrm>
          <a:off x="0" y="1104600"/>
          <a:ext cx="3923928" cy="1054170"/>
        </a:xfrm>
        <a:prstGeom prst="roundRect">
          <a:avLst/>
        </a:prstGeom>
        <a:solidFill>
          <a:schemeClr val="accent4">
            <a:hueOff val="1856823"/>
            <a:satOff val="-56410"/>
            <a:lumOff val="1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Из каждых 100 атомов на Земле 17 – это атомы водорода.</a:t>
          </a:r>
          <a:endParaRPr lang="ru-RU" sz="1700" kern="1200" dirty="0"/>
        </a:p>
      </dsp:txBody>
      <dsp:txXfrm>
        <a:off x="0" y="1104600"/>
        <a:ext cx="3923928" cy="10541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D315AA7-D6DE-4E52-BDC5-117500DD8942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590B61F-04CE-4990-9D66-F216E4F727B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diagramLayout" Target="../diagrams/layout16.xml"/><Relationship Id="rId18" Type="http://schemas.openxmlformats.org/officeDocument/2006/relationships/image" Target="../media/image20.jpeg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diagramData" Target="../diagrams/data16.xml"/><Relationship Id="rId17" Type="http://schemas.openxmlformats.org/officeDocument/2006/relationships/image" Target="../media/image19.jpeg"/><Relationship Id="rId2" Type="http://schemas.openxmlformats.org/officeDocument/2006/relationships/diagramData" Target="../diagrams/data14.xml"/><Relationship Id="rId16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5" Type="http://schemas.openxmlformats.org/officeDocument/2006/relationships/diagramColors" Target="../diagrams/colors16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Relationship Id="rId14" Type="http://schemas.openxmlformats.org/officeDocument/2006/relationships/diagramQuickStyle" Target="../diagrams/quickStyle1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8.xml"/><Relationship Id="rId13" Type="http://schemas.openxmlformats.org/officeDocument/2006/relationships/image" Target="../media/image22.jpeg"/><Relationship Id="rId18" Type="http://schemas.openxmlformats.org/officeDocument/2006/relationships/diagramColors" Target="../diagrams/colors19.xml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12" Type="http://schemas.microsoft.com/office/2007/relationships/diagramDrawing" Target="../diagrams/drawing18.xml"/><Relationship Id="rId17" Type="http://schemas.openxmlformats.org/officeDocument/2006/relationships/diagramQuickStyle" Target="../diagrams/quickStyle19.xml"/><Relationship Id="rId2" Type="http://schemas.openxmlformats.org/officeDocument/2006/relationships/image" Target="../media/image21.jpeg"/><Relationship Id="rId16" Type="http://schemas.openxmlformats.org/officeDocument/2006/relationships/diagramLayout" Target="../diagrams/layout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11" Type="http://schemas.openxmlformats.org/officeDocument/2006/relationships/diagramColors" Target="../diagrams/colors18.xml"/><Relationship Id="rId5" Type="http://schemas.openxmlformats.org/officeDocument/2006/relationships/diagramQuickStyle" Target="../diagrams/quickStyle17.xml"/><Relationship Id="rId15" Type="http://schemas.openxmlformats.org/officeDocument/2006/relationships/diagramData" Target="../diagrams/data19.xml"/><Relationship Id="rId10" Type="http://schemas.openxmlformats.org/officeDocument/2006/relationships/diagramQuickStyle" Target="../diagrams/quickStyle18.xml"/><Relationship Id="rId19" Type="http://schemas.microsoft.com/office/2007/relationships/diagramDrawing" Target="../diagrams/drawing19.xml"/><Relationship Id="rId4" Type="http://schemas.openxmlformats.org/officeDocument/2006/relationships/diagramLayout" Target="../diagrams/layout17.xml"/><Relationship Id="rId9" Type="http://schemas.openxmlformats.org/officeDocument/2006/relationships/diagramLayout" Target="../diagrams/layout18.xml"/><Relationship Id="rId1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image" Target="../media/image9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image" Target="../media/image11.jpeg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10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13" Type="http://schemas.microsoft.com/office/2007/relationships/diagramDrawing" Target="../diagrams/drawing9.xml"/><Relationship Id="rId18" Type="http://schemas.microsoft.com/office/2007/relationships/diagramDrawing" Target="../diagrams/drawing10.xml"/><Relationship Id="rId3" Type="http://schemas.openxmlformats.org/officeDocument/2006/relationships/image" Target="../media/image14.jpeg"/><Relationship Id="rId7" Type="http://schemas.openxmlformats.org/officeDocument/2006/relationships/diagramColors" Target="../diagrams/colors8.xml"/><Relationship Id="rId12" Type="http://schemas.openxmlformats.org/officeDocument/2006/relationships/diagramColors" Target="../diagrams/colors9.xml"/><Relationship Id="rId17" Type="http://schemas.openxmlformats.org/officeDocument/2006/relationships/diagramColors" Target="../diagrams/colors10.xml"/><Relationship Id="rId2" Type="http://schemas.openxmlformats.org/officeDocument/2006/relationships/image" Target="../media/image13.jpeg"/><Relationship Id="rId16" Type="http://schemas.openxmlformats.org/officeDocument/2006/relationships/diagramQuickStyle" Target="../diagrams/quickStyl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11" Type="http://schemas.openxmlformats.org/officeDocument/2006/relationships/diagramQuickStyle" Target="../diagrams/quickStyle9.xml"/><Relationship Id="rId5" Type="http://schemas.openxmlformats.org/officeDocument/2006/relationships/diagramLayout" Target="../diagrams/layout8.xml"/><Relationship Id="rId15" Type="http://schemas.openxmlformats.org/officeDocument/2006/relationships/diagramLayout" Target="../diagrams/layout10.xml"/><Relationship Id="rId10" Type="http://schemas.openxmlformats.org/officeDocument/2006/relationships/diagramLayout" Target="../diagrams/layout9.xml"/><Relationship Id="rId4" Type="http://schemas.openxmlformats.org/officeDocument/2006/relationships/diagramData" Target="../diagrams/data8.xml"/><Relationship Id="rId9" Type="http://schemas.openxmlformats.org/officeDocument/2006/relationships/diagramData" Target="../diagrams/data9.xml"/><Relationship Id="rId14" Type="http://schemas.openxmlformats.org/officeDocument/2006/relationships/diagramData" Target="../diagrams/data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2.xml"/><Relationship Id="rId13" Type="http://schemas.openxmlformats.org/officeDocument/2006/relationships/image" Target="../media/image16.jpeg"/><Relationship Id="rId18" Type="http://schemas.microsoft.com/office/2007/relationships/diagramDrawing" Target="../diagrams/drawing13.xml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microsoft.com/office/2007/relationships/diagramDrawing" Target="../diagrams/drawing12.xml"/><Relationship Id="rId17" Type="http://schemas.openxmlformats.org/officeDocument/2006/relationships/diagramColors" Target="../diagrams/colors13.xml"/><Relationship Id="rId2" Type="http://schemas.openxmlformats.org/officeDocument/2006/relationships/image" Target="../media/image15.jpeg"/><Relationship Id="rId16" Type="http://schemas.openxmlformats.org/officeDocument/2006/relationships/diagramQuickStyle" Target="../diagrams/quickStyle13.xml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diagramColors" Target="../diagrams/colors12.xml"/><Relationship Id="rId5" Type="http://schemas.openxmlformats.org/officeDocument/2006/relationships/diagramQuickStyle" Target="../diagrams/quickStyle11.xml"/><Relationship Id="rId15" Type="http://schemas.openxmlformats.org/officeDocument/2006/relationships/diagramLayout" Target="../diagrams/layout13.xml"/><Relationship Id="rId10" Type="http://schemas.openxmlformats.org/officeDocument/2006/relationships/diagramQuickStyle" Target="../diagrams/quickStyle12.xml"/><Relationship Id="rId19" Type="http://schemas.openxmlformats.org/officeDocument/2006/relationships/image" Target="../media/image17.jpeg"/><Relationship Id="rId4" Type="http://schemas.openxmlformats.org/officeDocument/2006/relationships/diagramLayout" Target="../diagrams/layout11.xml"/><Relationship Id="rId9" Type="http://schemas.openxmlformats.org/officeDocument/2006/relationships/diagramLayout" Target="../diagrams/layout12.xml"/><Relationship Id="rId14" Type="http://schemas.openxmlformats.org/officeDocument/2006/relationships/diagramData" Target="../diagrams/data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916832"/>
            <a:ext cx="622628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bg2">
                          <a:lumMod val="75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Неметаллы в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bg2">
                          <a:lumMod val="75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природе и жизни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bg2">
                          <a:lumMod val="75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человека</a:t>
            </a:r>
            <a:endParaRPr lang="ru-RU" sz="5400" b="1" dirty="0">
              <a:ln w="31550" cmpd="sng">
                <a:gradFill>
                  <a:gsLst>
                    <a:gs pos="70000">
                      <a:schemeClr val="bg2">
                        <a:lumMod val="75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4797152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3933056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44208" y="1052736"/>
            <a:ext cx="17281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Cl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1340768"/>
            <a:ext cx="723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83768" y="5517232"/>
            <a:ext cx="838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Si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6016" y="530120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40352" y="3789040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84368" y="5301208"/>
            <a:ext cx="6463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91880" y="620688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370304" y="188640"/>
            <a:ext cx="28638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Углерод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971600" y="1196752"/>
          <a:ext cx="457200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1043608" y="3501008"/>
          <a:ext cx="4572000" cy="1560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1331640" y="5229200"/>
          <a:ext cx="4032448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13" name="Рисунок 12" descr="images (3)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5580112" y="1196752"/>
            <a:ext cx="2295525" cy="1990725"/>
          </a:xfrm>
          <a:prstGeom prst="rect">
            <a:avLst/>
          </a:prstGeom>
        </p:spPr>
      </p:pic>
      <p:pic>
        <p:nvPicPr>
          <p:cNvPr id="14" name="Рисунок 13" descr="22n3_08u1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5580112" y="3578816"/>
            <a:ext cx="2304256" cy="3032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produkty-soderzhasshie-kremnij-10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9384" y="4509120"/>
            <a:ext cx="5544616" cy="246735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19872" y="188640"/>
            <a:ext cx="312617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Кремний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187624" y="1052736"/>
          <a:ext cx="3528392" cy="1224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1043608" y="2420888"/>
          <a:ext cx="3384376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" name="Рисунок 9" descr="rock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588224" y="836712"/>
            <a:ext cx="2381250" cy="2381250"/>
          </a:xfrm>
          <a:prstGeom prst="rect">
            <a:avLst/>
          </a:prstGeom>
        </p:spPr>
      </p:pic>
      <p:pic>
        <p:nvPicPr>
          <p:cNvPr id="11" name="Рисунок 10" descr="agat3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716016" y="2204864"/>
            <a:ext cx="2433464" cy="2281373"/>
          </a:xfrm>
          <a:prstGeom prst="rect">
            <a:avLst/>
          </a:prstGeom>
        </p:spPr>
      </p:pic>
      <p:graphicFrame>
        <p:nvGraphicFramePr>
          <p:cNvPr id="13" name="Схема 12"/>
          <p:cNvGraphicFramePr/>
          <p:nvPr/>
        </p:nvGraphicFramePr>
        <p:xfrm>
          <a:off x="683568" y="5129808"/>
          <a:ext cx="3168352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331640" y="548680"/>
          <a:ext cx="781236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Безымянны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492896"/>
            <a:ext cx="7000875" cy="3962400"/>
          </a:xfrm>
        </p:spPr>
      </p:pic>
      <p:sp>
        <p:nvSpPr>
          <p:cNvPr id="7" name="Прямоугольник 6"/>
          <p:cNvSpPr/>
          <p:nvPr/>
        </p:nvSpPr>
        <p:spPr>
          <a:xfrm>
            <a:off x="1619672" y="332657"/>
            <a:ext cx="691276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Содержание неметаллов в земной коре</a:t>
            </a:r>
            <a:endParaRPr lang="ru-RU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3928" y="188640"/>
            <a:ext cx="20104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Хлор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1124744"/>
            <a:ext cx="5184576" cy="258532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Хлор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очень ядовит даже при такой малой концентрации как 0,001 мг на 1 дм</a:t>
            </a:r>
            <a:r>
              <a:rPr lang="ru-RU" baseline="30000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воздуха.</a:t>
            </a:r>
          </a:p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При содержании хлора в воздухе 0,9 мл/л смерть наступает в течение пяти минут, хлор сильно раздражает слизистые оболочки дыхательных путей и вызывает кашель.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5517232"/>
            <a:ext cx="5863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Элемент хлор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 содержится в земной коре по массе 0,017%. В некоторых горных районах этот газ покрывает основание грунта и потому приводит к гибели насекомых, мелких грызунов и микроорганизмов. </a:t>
            </a:r>
          </a:p>
        </p:txBody>
      </p:sp>
      <p:pic>
        <p:nvPicPr>
          <p:cNvPr id="7" name="Рисунок 6" descr="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068960"/>
            <a:ext cx="2304256" cy="2304256"/>
          </a:xfrm>
          <a:prstGeom prst="rect">
            <a:avLst/>
          </a:prstGeom>
        </p:spPr>
      </p:pic>
      <p:pic>
        <p:nvPicPr>
          <p:cNvPr id="8" name="Рисунок 7" descr="593a0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140968"/>
            <a:ext cx="3703269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cif-chlor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4077072"/>
            <a:ext cx="2425452" cy="24254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188640"/>
            <a:ext cx="69127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Применение хлора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17" name="Схема 16"/>
          <p:cNvGraphicFramePr/>
          <p:nvPr/>
        </p:nvGraphicFramePr>
        <p:xfrm>
          <a:off x="1259632" y="980728"/>
          <a:ext cx="468052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Схема 17"/>
          <p:cNvGraphicFramePr/>
          <p:nvPr/>
        </p:nvGraphicFramePr>
        <p:xfrm>
          <a:off x="1115616" y="4581128"/>
          <a:ext cx="4464496" cy="2276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5875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" name="Рисунок 14" descr="emoveks_30l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868144" y="4653136"/>
            <a:ext cx="2272960" cy="1988840"/>
          </a:xfrm>
          <a:prstGeom prst="rect">
            <a:avLst/>
          </a:prstGeom>
        </p:spPr>
      </p:pic>
      <p:pic>
        <p:nvPicPr>
          <p:cNvPr id="16" name="Рисунок 15" descr="images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084168" y="1196752"/>
            <a:ext cx="24003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9952" y="116632"/>
            <a:ext cx="1797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Сера</a:t>
            </a:r>
          </a:p>
        </p:txBody>
      </p:sp>
      <p:pic>
        <p:nvPicPr>
          <p:cNvPr id="5" name="Рисунок 4" descr="sulf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32656"/>
            <a:ext cx="2857500" cy="28670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67944" y="1124744"/>
            <a:ext cx="45720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Сера это светло-желтое хрупкое твердое вещество, в чистом виде без запаха.</a:t>
            </a:r>
          </a:p>
        </p:txBody>
      </p:sp>
      <p:graphicFrame>
        <p:nvGraphicFramePr>
          <p:cNvPr id="10" name="Схема 9"/>
          <p:cNvGraphicFramePr/>
          <p:nvPr/>
        </p:nvGraphicFramePr>
        <p:xfrm>
          <a:off x="4067944" y="2132856"/>
          <a:ext cx="4572000" cy="1477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5148064" y="3933056"/>
          <a:ext cx="3816424" cy="2585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9" name="Рисунок 8" descr="files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79512" y="3573016"/>
            <a:ext cx="4876800" cy="328498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81217" y="116632"/>
            <a:ext cx="3087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фосфор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1331640" y="1052736"/>
          <a:ext cx="4572000" cy="2031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1187624" y="5013176"/>
          <a:ext cx="4464496" cy="1477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Рисунок 7" descr="1_6_10_1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940152" y="4293096"/>
            <a:ext cx="2945904" cy="2290440"/>
          </a:xfrm>
          <a:prstGeom prst="rect">
            <a:avLst/>
          </a:prstGeom>
        </p:spPr>
      </p:pic>
      <p:pic>
        <p:nvPicPr>
          <p:cNvPr id="9" name="Рисунок 8" descr="images (2)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483768" y="3140968"/>
            <a:ext cx="1855093" cy="1855093"/>
          </a:xfrm>
          <a:prstGeom prst="rect">
            <a:avLst/>
          </a:prstGeom>
        </p:spPr>
      </p:pic>
      <p:pic>
        <p:nvPicPr>
          <p:cNvPr id="10" name="Рисунок 9" descr="8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156176" y="1196752"/>
            <a:ext cx="2381250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60648"/>
            <a:ext cx="3924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Кислород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260648"/>
            <a:ext cx="3539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Водород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Рисунок 5" descr="11840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124744"/>
            <a:ext cx="3494162" cy="2795330"/>
          </a:xfrm>
          <a:prstGeom prst="rect">
            <a:avLst/>
          </a:prstGeom>
        </p:spPr>
      </p:pic>
      <p:pic>
        <p:nvPicPr>
          <p:cNvPr id="7" name="Рисунок 6" descr="157120_kosmos_zvezdy_vselennaya_solnce_planety_1920x1080_(www.GdeFon.ru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124744"/>
            <a:ext cx="3888432" cy="2790620"/>
          </a:xfrm>
          <a:prstGeom prst="rect">
            <a:avLst/>
          </a:prstGeom>
        </p:spPr>
      </p:pic>
      <p:graphicFrame>
        <p:nvGraphicFramePr>
          <p:cNvPr id="13" name="Схема 12"/>
          <p:cNvGraphicFramePr/>
          <p:nvPr/>
        </p:nvGraphicFramePr>
        <p:xfrm>
          <a:off x="1187624" y="4149080"/>
          <a:ext cx="3672408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5004048" y="4149080"/>
          <a:ext cx="3923928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8" name="Схема 17"/>
          <p:cNvGraphicFramePr/>
          <p:nvPr/>
        </p:nvGraphicFramePr>
        <p:xfrm>
          <a:off x="1187624" y="5480556"/>
          <a:ext cx="3960440" cy="1377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загруженно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420888"/>
            <a:ext cx="2143125" cy="21431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39952" y="0"/>
            <a:ext cx="1698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йод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1043608" y="980728"/>
          <a:ext cx="421196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1187624" y="4337720"/>
          <a:ext cx="3960440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" name="Рисунок 9" descr="iod-sol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292080" y="4941168"/>
            <a:ext cx="1428750" cy="1714500"/>
          </a:xfrm>
          <a:prstGeom prst="rect">
            <a:avLst/>
          </a:prstGeom>
        </p:spPr>
      </p:pic>
      <p:graphicFrame>
        <p:nvGraphicFramePr>
          <p:cNvPr id="12" name="Схема 11"/>
          <p:cNvGraphicFramePr/>
          <p:nvPr/>
        </p:nvGraphicFramePr>
        <p:xfrm>
          <a:off x="5004048" y="980728"/>
          <a:ext cx="4716016" cy="1754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pic>
        <p:nvPicPr>
          <p:cNvPr id="13" name="Рисунок 12" descr="загруженное (3)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6156176" y="2852936"/>
            <a:ext cx="2543175" cy="1800225"/>
          </a:xfrm>
          <a:prstGeom prst="rect">
            <a:avLst/>
          </a:prstGeom>
        </p:spPr>
      </p:pic>
      <p:pic>
        <p:nvPicPr>
          <p:cNvPr id="14" name="Рисунок 13" descr="загруженное (2)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2843808" y="2564904"/>
            <a:ext cx="2590800" cy="1762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207</TotalTime>
  <Words>622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Неметаллы в природе и жизни человека</dc:title>
  <dc:creator>WORK</dc:creator>
  <cp:lastModifiedBy>WORK</cp:lastModifiedBy>
  <cp:revision>23</cp:revision>
  <dcterms:created xsi:type="dcterms:W3CDTF">2014-03-20T13:15:39Z</dcterms:created>
  <dcterms:modified xsi:type="dcterms:W3CDTF">2014-03-20T16:43:04Z</dcterms:modified>
</cp:coreProperties>
</file>