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felimur.org/fwd/obelisk/kiev_v-l-a-d-i_00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http://i047.radikal.ru/1309/ec/dc8227fa65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25913"/>
            <a:ext cx="3643313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http://vnukovskoe.molparlam.ru/upload/medialibrary/d2a/sobaka%20(1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4331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"/>
          <p:cNvSpPr>
            <a:spLocks noChangeArrowheads="1"/>
          </p:cNvSpPr>
          <p:nvPr/>
        </p:nvSpPr>
        <p:spPr bwMode="auto">
          <a:xfrm>
            <a:off x="3500438" y="428625"/>
            <a:ext cx="4857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66"/>
                </a:solidFill>
              </a:rPr>
              <a:t>Зачем люди ставят </a:t>
            </a:r>
          </a:p>
          <a:p>
            <a:pPr algn="ctr"/>
            <a:r>
              <a:rPr lang="ru-RU" sz="2400" b="1">
                <a:solidFill>
                  <a:srgbClr val="FF0066"/>
                </a:solidFill>
              </a:rPr>
              <a:t>памятники животным?</a:t>
            </a:r>
          </a:p>
        </p:txBody>
      </p:sp>
      <p:sp>
        <p:nvSpPr>
          <p:cNvPr id="11269" name="Прямоугольник 2"/>
          <p:cNvSpPr>
            <a:spLocks noChangeArrowheads="1"/>
          </p:cNvSpPr>
          <p:nvPr/>
        </p:nvSpPr>
        <p:spPr bwMode="auto">
          <a:xfrm>
            <a:off x="2928938" y="1643063"/>
            <a:ext cx="5857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В знак признательности за любовь и преданность. Памятник животным - это благодарность выраженная в камне. Памятников животным несравненно меньше, чем монументов, воздвигнутых в честь знаменитых писателей, художников, композиторов и ученых. Человек должен быть уверен, что в отношениях с природой у него много прав и еще больше обязанностей. Особенно перед теми, кого он приручил и ввел в свой дом, сделал "домашними".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500174"/>
            <a:ext cx="7786742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ln>
                  <a:solidFill>
                    <a:srgbClr val="FF0000"/>
                  </a:solidFill>
                </a:ln>
              </a:rPr>
              <a:t> Спасибо за внимание!</a:t>
            </a:r>
          </a:p>
          <a:p>
            <a:pPr algn="ctr">
              <a:defRPr/>
            </a:pPr>
            <a:r>
              <a:rPr lang="ru-RU" sz="2400" dirty="0">
                <a:ln>
                  <a:solidFill>
                    <a:srgbClr val="FF0000"/>
                  </a:solidFill>
                </a:ln>
              </a:rPr>
              <a:t>С вами была воспитатель ГБОУ Гимназия №1274       ДО «Солнышко»  группа « Почемучки»</a:t>
            </a:r>
          </a:p>
          <a:p>
            <a:pPr algn="ctr">
              <a:defRPr/>
            </a:pPr>
            <a:r>
              <a:rPr lang="ru-RU" sz="2400" dirty="0">
                <a:ln>
                  <a:solidFill>
                    <a:srgbClr val="FF0000"/>
                  </a:solidFill>
                </a:ln>
              </a:rPr>
              <a:t>          Бердникова Вера Петровна</a:t>
            </a:r>
            <a:endParaRPr lang="ru-RU" sz="2400" dirty="0"/>
          </a:p>
        </p:txBody>
      </p:sp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3714750" y="4429125"/>
            <a:ext cx="14287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rgbClr val="FF0000"/>
              </a:solidFill>
            </a:endParaRPr>
          </a:p>
          <a:p>
            <a:endParaRPr lang="ru-RU" b="1">
              <a:solidFill>
                <a:srgbClr val="FF0000"/>
              </a:solidFill>
            </a:endParaRPr>
          </a:p>
          <a:p>
            <a:endParaRPr lang="ru-RU" b="1">
              <a:solidFill>
                <a:srgbClr val="FF0000"/>
              </a:solidFill>
            </a:endParaRPr>
          </a:p>
          <a:p>
            <a:endParaRPr lang="ru-RU" b="1">
              <a:solidFill>
                <a:srgbClr val="FF0000"/>
              </a:solidFill>
            </a:endParaRPr>
          </a:p>
          <a:p>
            <a:endParaRPr lang="ru-RU" b="1">
              <a:solidFill>
                <a:srgbClr val="FF0000"/>
              </a:solidFill>
            </a:endParaRPr>
          </a:p>
          <a:p>
            <a:endParaRPr lang="ru-RU" b="1">
              <a:solidFill>
                <a:srgbClr val="FF0000"/>
              </a:solidFill>
            </a:endParaRPr>
          </a:p>
          <a:p>
            <a:r>
              <a:rPr lang="ru-RU" b="1">
                <a:solidFill>
                  <a:srgbClr val="FF0000"/>
                </a:solidFill>
              </a:rPr>
              <a:t>г. Москва</a:t>
            </a:r>
            <a:endParaRPr lang="ru-RU"/>
          </a:p>
        </p:txBody>
      </p:sp>
      <p:pic>
        <p:nvPicPr>
          <p:cNvPr id="31748" name="Picture 2" descr="Бердникова   Вера   Петров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4071938"/>
            <a:ext cx="1643062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2" name="Text Box 4"/>
          <p:cNvSpPr txBox="1">
            <a:spLocks noChangeArrowheads="1"/>
          </p:cNvSpPr>
          <p:nvPr/>
        </p:nvSpPr>
        <p:spPr bwMode="auto">
          <a:xfrm>
            <a:off x="3924300" y="404813"/>
            <a:ext cx="42481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Во все времена героям ставили памятники, и не только людям, но и животным, которые спасали чужие жизни или рисковали своими ради того, чтобы помочь человеку. Больше всего памятников собакам. </a:t>
            </a:r>
          </a:p>
        </p:txBody>
      </p:sp>
      <p:pic>
        <p:nvPicPr>
          <p:cNvPr id="447496" name="Picture 8" descr="Фото места Памятник Соба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33375"/>
            <a:ext cx="2760663" cy="597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7497" name="Text Box 9"/>
          <p:cNvSpPr txBox="1">
            <a:spLocks noChangeArrowheads="1"/>
          </p:cNvSpPr>
          <p:nvPr/>
        </p:nvSpPr>
        <p:spPr bwMode="auto">
          <a:xfrm>
            <a:off x="3851275" y="4005263"/>
            <a:ext cx="44640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"Собака, благодаря ее давнему расположению к человеку, ее догадливости, терпению и послушанию, служит даже с заметной радостью многие годы, а иногда всю жизнь экспериментатору".</a:t>
            </a:r>
          </a:p>
          <a:p>
            <a:pPr algn="r"/>
            <a:r>
              <a:rPr lang="ru-RU"/>
              <a:t>И.П. Павлов</a:t>
            </a:r>
          </a:p>
        </p:txBody>
      </p:sp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7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7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7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47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47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7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7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7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7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7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7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571875" y="469900"/>
            <a:ext cx="5286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Героический поступок может совершить только сильная и смелая личность.</a:t>
            </a:r>
          </a:p>
          <a:p>
            <a:pPr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Таким отважным людям дают награды, вручают грамоты и ставят памятники.</a:t>
            </a:r>
          </a:p>
          <a:p>
            <a:pPr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Однако собаки тоже достойны подобного внимания,</a:t>
            </a:r>
          </a:p>
          <a:p>
            <a:pPr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ведь многие из них спасали десятки судеб</a:t>
            </a:r>
          </a:p>
          <a:p>
            <a:pPr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участвовали в великих открытиях ценою собственной жизни.</a:t>
            </a:r>
            <a:endParaRPr lang="ru-RU" sz="2000" b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0" y="5000625"/>
            <a:ext cx="9144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Еще один памятник животному, чья жизнь стала легендарной, стоит в Москве на Петровско - Разумовской аллее. Этот монумент воздвигнут знаменитой собаке Лайке – первому зверю, отправившемуся в космос.</a:t>
            </a:r>
            <a:r>
              <a:rPr lang="ru-RU" sz="2000"/>
              <a:t/>
            </a:r>
            <a:br>
              <a:rPr lang="ru-RU" sz="2000"/>
            </a:br>
            <a:endParaRPr lang="ru-RU" sz="2000"/>
          </a:p>
        </p:txBody>
      </p:sp>
      <p:pic>
        <p:nvPicPr>
          <p:cNvPr id="13316" name="Picture 4" descr="http://animal.ru/i/upload/1361801371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813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http://img1.liveinternet.ru/images/attach/c/0/44/614/44614610_Kosmonavt_iz_YEkipazh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504124">
            <a:off x="6178550" y="3132138"/>
            <a:ext cx="1363663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2" descr="http://hentai-world.info/moution/6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3643313"/>
            <a:ext cx="12350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http://animal.ru/i/upload/1361800997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2095500"/>
            <a:ext cx="32861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214313" y="214313"/>
            <a:ext cx="66436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Полет собаки на орбиту был необходим, ведь прежде чем человек мог начать осваивать просторы вселенной, нужно было понять, что случится с живым организмом в пути. Сможет ли он выдержать вибрацию и рев ракеты, нормально ли перенесет огромные перегрузки при взлете, а главное, что будет с ним в условиях невесомости. Ученые могли только предполагать, чем закончится такой полет для человека, однако без практического опыта, запускать космонавтов на орбиту было очень рискованно.</a:t>
            </a:r>
          </a:p>
        </p:txBody>
      </p:sp>
      <p:pic>
        <p:nvPicPr>
          <p:cNvPr id="14340" name="Picture 2" descr="http://img1.liveinternet.ru/images/attach/c/8/99/686/99686635_7462012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4214813"/>
            <a:ext cx="18573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http://img1.liveinternet.ru/images/attach/c/8/99/686/99686635_74620127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3214688"/>
            <a:ext cx="18573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9" name="Text Box 5"/>
          <p:cNvSpPr txBox="1">
            <a:spLocks noChangeArrowheads="1"/>
          </p:cNvSpPr>
          <p:nvPr/>
        </p:nvSpPr>
        <p:spPr bwMode="auto">
          <a:xfrm>
            <a:off x="250825" y="908050"/>
            <a:ext cx="32035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Сколько памятников животным - не знает, видимо, никто с точностью. Они поставлены в разных странах и в разное время диким животным, домашним, лабораторным , литературным героям..</a:t>
            </a:r>
          </a:p>
        </p:txBody>
      </p:sp>
      <p:pic>
        <p:nvPicPr>
          <p:cNvPr id="451591" name="Picture 7" descr="Картинка 30 из 30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908050"/>
            <a:ext cx="5040313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1592" name="Text Box 8"/>
          <p:cNvSpPr txBox="1">
            <a:spLocks noChangeArrowheads="1"/>
          </p:cNvSpPr>
          <p:nvPr/>
        </p:nvSpPr>
        <p:spPr bwMode="auto">
          <a:xfrm>
            <a:off x="3851275" y="5445125"/>
            <a:ext cx="47513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Киев, памятник коту Пантелеймону. </a:t>
            </a:r>
          </a:p>
          <a:p>
            <a:pPr>
              <a:spcBef>
                <a:spcPct val="50000"/>
              </a:spcBef>
            </a:pPr>
            <a:endParaRPr lang="ru-RU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15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1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1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1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1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1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515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515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515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89" grpId="0"/>
      <p:bldP spid="4515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http://cdn.tele.ru/upload/iblock/edf/pchela-kuzya-v-kuzminskom-lesopar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285750"/>
            <a:ext cx="66675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357188" y="4943475"/>
            <a:ext cx="83581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Бронзовый памятник пчеле, который находится на территории лесопарка </a:t>
            </a:r>
          </a:p>
          <a:p>
            <a:pPr eaLnBrk="0" hangingPunct="0"/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Кузьминки  -  Люблино  является символом трудолюбия, благополучия и удачи.</a:t>
            </a:r>
            <a:endParaRPr lang="ru-RU" sz="2000" b="1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playcast.ru/uploads/2010/11/06/20884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0"/>
            <a:ext cx="76200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214313" y="5786438"/>
            <a:ext cx="8929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Скульптурный ансамбль «Любимые мультфильмы» в Раменском — место встречи с обожаемыми героями детства — Шариком и Матроскиным, Чебурашкой и Крокодилом Геной, Винни-Пухом, Пятачком и осликом Иа-Иа.</a:t>
            </a:r>
          </a:p>
        </p:txBody>
      </p:sp>
      <p:pic>
        <p:nvPicPr>
          <p:cNvPr id="17412" name="Picture 4" descr="http://maikishow.prostoprint.com/static/gallery/full-0133c70fc2264439a7aa0698b6654ab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63"/>
            <a:ext cx="17621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layer.myshared.ru/428601/data/images/img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571500"/>
            <a:ext cx="52959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4"/>
          <p:cNvSpPr>
            <a:spLocks noChangeArrowheads="1"/>
          </p:cNvSpPr>
          <p:nvPr/>
        </p:nvSpPr>
        <p:spPr bwMode="auto">
          <a:xfrm>
            <a:off x="2946400" y="4643438"/>
            <a:ext cx="3911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Памятник "Дорогу утятам</a:t>
            </a:r>
            <a:r>
              <a:rPr lang="ru-RU" b="1"/>
              <a:t>"</a:t>
            </a:r>
            <a:endParaRPr lang="ru-RU"/>
          </a:p>
        </p:txBody>
      </p:sp>
      <p:sp>
        <p:nvSpPr>
          <p:cNvPr id="18436" name="Прямоугольник 5"/>
          <p:cNvSpPr>
            <a:spLocks noChangeArrowheads="1"/>
          </p:cNvSpPr>
          <p:nvPr/>
        </p:nvSpPr>
        <p:spPr bwMode="auto">
          <a:xfrm>
            <a:off x="357188" y="5214938"/>
            <a:ext cx="8501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В скверике у Новодевичьего монастыря</a:t>
            </a:r>
            <a:r>
              <a:rPr lang="ru-RU" sz="2000"/>
              <a:t> </a:t>
            </a:r>
            <a:r>
              <a:rPr lang="ru-RU" sz="2000" b="1"/>
              <a:t>установлен в 1991 году.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676" name="Picture 4" descr="2082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1908175" y="188913"/>
            <a:ext cx="57610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677" name="Text Box 5"/>
          <p:cNvSpPr txBox="1">
            <a:spLocks noChangeArrowheads="1"/>
          </p:cNvSpPr>
          <p:nvPr/>
        </p:nvSpPr>
        <p:spPr bwMode="auto">
          <a:xfrm>
            <a:off x="2771775" y="429260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"Его можно гладить"  </a:t>
            </a:r>
          </a:p>
        </p:txBody>
      </p:sp>
      <p:sp>
        <p:nvSpPr>
          <p:cNvPr id="412678" name="Text Box 6"/>
          <p:cNvSpPr txBox="1">
            <a:spLocks noChangeArrowheads="1"/>
          </p:cNvSpPr>
          <p:nvPr/>
        </p:nvSpPr>
        <p:spPr bwMode="auto">
          <a:xfrm>
            <a:off x="395288" y="4724400"/>
            <a:ext cx="8280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В подземном переходе у входа на станцию метро «Менделеевская» в Москве - на месте, где была убита собака, жившая там несколько лет и опекаемая работниками метро, установлен памятник  обыкновенной дворняжке, бездомной собаке. Этот памятник - протест против бездушного отношения к окружающему нас миру, который так хрупок и беззащитен.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2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2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7" grpId="0"/>
      <p:bldP spid="41267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</TotalTime>
  <Words>499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5</cp:revision>
  <dcterms:created xsi:type="dcterms:W3CDTF">2015-10-08T05:09:43Z</dcterms:created>
  <dcterms:modified xsi:type="dcterms:W3CDTF">2015-10-08T05:35:15Z</dcterms:modified>
</cp:coreProperties>
</file>