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17" r:id="rId2"/>
    <p:sldId id="292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B4C"/>
    <a:srgbClr val="0000FF"/>
    <a:srgbClr val="001236"/>
    <a:srgbClr val="001848"/>
    <a:srgbClr val="531E1D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0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982848-5F19-4F4C-AF83-EF7385ADB47A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FEE22C-4848-4DD2-A42F-64723736DC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Фотографии, иллюстрации –(А4 для индивидуальной работы, А2 для фронтальной), статьи - приложение 3.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EE22C-4848-4DD2-A42F-64723736DC0A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1.emf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emf"/><Relationship Id="rId5" Type="http://schemas.openxmlformats.org/officeDocument/2006/relationships/image" Target="../media/image3.jpeg"/><Relationship Id="rId10" Type="http://schemas.openxmlformats.org/officeDocument/2006/relationships/image" Target="../media/image8.emf"/><Relationship Id="rId4" Type="http://schemas.openxmlformats.org/officeDocument/2006/relationships/image" Target="../media/image2.jpeg"/><Relationship Id="rId9" Type="http://schemas.openxmlformats.org/officeDocument/2006/relationships/image" Target="../media/image7.emf"/><Relationship Id="rId14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4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67544" y="476672"/>
            <a:ext cx="8064896" cy="5904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 descr="Ам.обл.-2jpg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476672"/>
            <a:ext cx="1013591" cy="720080"/>
          </a:xfrm>
          <a:prstGeom prst="rect">
            <a:avLst/>
          </a:prstGeom>
        </p:spPr>
      </p:pic>
      <p:pic>
        <p:nvPicPr>
          <p:cNvPr id="13" name="Рисунок 12" descr="промыслы народов Дальнего Востока 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44208" y="3845361"/>
            <a:ext cx="2023192" cy="2463959"/>
          </a:xfrm>
          <a:prstGeom prst="rect">
            <a:avLst/>
          </a:prstGeom>
        </p:spPr>
      </p:pic>
      <p:pic>
        <p:nvPicPr>
          <p:cNvPr id="15" name="Рисунок 14" descr="промыслы народов Дальнего Востока 3.jpg"/>
          <p:cNvPicPr>
            <a:picLocks noChangeAspect="1"/>
          </p:cNvPicPr>
          <p:nvPr/>
        </p:nvPicPr>
        <p:blipFill>
          <a:blip r:embed="rId7" cstate="print"/>
          <a:srcRect r="52840"/>
          <a:stretch>
            <a:fillRect/>
          </a:stretch>
        </p:blipFill>
        <p:spPr>
          <a:xfrm>
            <a:off x="539552" y="3933056"/>
            <a:ext cx="1512168" cy="237578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9552" y="1222884"/>
            <a:ext cx="1872208" cy="255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60921" y="3861048"/>
            <a:ext cx="265529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940152" y="1556792"/>
            <a:ext cx="258054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5400000">
            <a:off x="3675882" y="1643441"/>
            <a:ext cx="2507866" cy="1902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071258" y="548680"/>
            <a:ext cx="2353914" cy="1080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3" cstate="print"/>
          <a:srcRect l="23322"/>
          <a:stretch>
            <a:fillRect/>
          </a:stretch>
        </p:blipFill>
        <p:spPr bwMode="auto">
          <a:xfrm>
            <a:off x="2510632" y="1340768"/>
            <a:ext cx="1421881" cy="2268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4" cstate="print"/>
          <a:srcRect t="2896" r="19186"/>
          <a:stretch>
            <a:fillRect/>
          </a:stretch>
        </p:blipFill>
        <p:spPr bwMode="auto">
          <a:xfrm>
            <a:off x="2204455" y="3645024"/>
            <a:ext cx="1647464" cy="2630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2" name="TextBox 21"/>
          <p:cNvSpPr txBox="1"/>
          <p:nvPr/>
        </p:nvSpPr>
        <p:spPr>
          <a:xfrm>
            <a:off x="1619672" y="404664"/>
            <a:ext cx="48245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Промыслы народов Приамурья</a:t>
            </a:r>
            <a:endParaRPr lang="ru-RU" sz="2800" b="1" i="1" dirty="0">
              <a:solidFill>
                <a:srgbClr val="00184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3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04664"/>
            <a:ext cx="2664296" cy="60486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347864" y="404664"/>
            <a:ext cx="5328592" cy="60486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Рисунок 13" descr="0_54b03_125ede3e_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9" y="5085184"/>
            <a:ext cx="1691642" cy="1150316"/>
          </a:xfrm>
          <a:prstGeom prst="rect">
            <a:avLst/>
          </a:prstGeom>
        </p:spPr>
      </p:pic>
      <p:pic>
        <p:nvPicPr>
          <p:cNvPr id="15" name="Рисунок 14" descr="портфолио. 1jp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3214323" y="1042263"/>
            <a:ext cx="5667681" cy="4824536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6" name="Прямоугольник 15"/>
          <p:cNvSpPr/>
          <p:nvPr/>
        </p:nvSpPr>
        <p:spPr>
          <a:xfrm>
            <a:off x="4139952" y="980728"/>
            <a:ext cx="3888432" cy="5184576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283968" y="1052736"/>
            <a:ext cx="36724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</a:p>
          <a:p>
            <a:pPr algn="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17" descr="0_73515_199ff13f_XL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32040" y="3861048"/>
            <a:ext cx="2376264" cy="2266363"/>
          </a:xfrm>
          <a:prstGeom prst="rect">
            <a:avLst/>
          </a:prstGeom>
        </p:spPr>
      </p:pic>
      <p:pic>
        <p:nvPicPr>
          <p:cNvPr id="19" name="Рисунок 18" descr="фгос. 1jp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3568" y="548680"/>
            <a:ext cx="2465089" cy="1296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3831</TotalTime>
  <Words>25</Words>
  <Application>Microsoft Office PowerPoint</Application>
  <PresentationFormat>Экран (4:3)</PresentationFormat>
  <Paragraphs>5</Paragraphs>
  <Slides>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376</cp:revision>
  <dcterms:created xsi:type="dcterms:W3CDTF">2014-12-07T11:44:31Z</dcterms:created>
  <dcterms:modified xsi:type="dcterms:W3CDTF">2015-09-29T13:04:42Z</dcterms:modified>
</cp:coreProperties>
</file>