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5" r:id="rId2"/>
    <p:sldId id="311" r:id="rId3"/>
    <p:sldId id="319" r:id="rId4"/>
    <p:sldId id="310" r:id="rId5"/>
    <p:sldId id="32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Карточки-А4 для индивидуальной работы, А2 для фронтальной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83568" y="1052737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альбом загадок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объекты живой и неживой природы)</a:t>
            </a:r>
            <a:endParaRPr lang="ru-RU" sz="2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0_8d7bc_3cd786d9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3332" y="1916832"/>
            <a:ext cx="1440159" cy="1440159"/>
          </a:xfrm>
          <a:prstGeom prst="rect">
            <a:avLst/>
          </a:prstGeom>
        </p:spPr>
      </p:pic>
      <p:pic>
        <p:nvPicPr>
          <p:cNvPr id="15" name="Рисунок 14" descr="_1_~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628800"/>
            <a:ext cx="1800200" cy="1350150"/>
          </a:xfrm>
          <a:prstGeom prst="rect">
            <a:avLst/>
          </a:prstGeom>
        </p:spPr>
      </p:pic>
      <p:pic>
        <p:nvPicPr>
          <p:cNvPr id="17" name="Рисунок 16" descr="104000112_large_0_6cfa5_8df803d_X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35896" y="1916832"/>
            <a:ext cx="1793776" cy="1262370"/>
          </a:xfrm>
          <a:prstGeom prst="rect">
            <a:avLst/>
          </a:prstGeom>
        </p:spPr>
      </p:pic>
      <p:pic>
        <p:nvPicPr>
          <p:cNvPr id="18" name="Рисунок 17" descr="0_6fa49_6a4be46_X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2420888"/>
            <a:ext cx="1507338" cy="878025"/>
          </a:xfrm>
          <a:prstGeom prst="rect">
            <a:avLst/>
          </a:prstGeom>
        </p:spPr>
      </p:pic>
      <p:pic>
        <p:nvPicPr>
          <p:cNvPr id="19" name="Рисунок 18" descr="124197_900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38755" y="1844824"/>
            <a:ext cx="1613166" cy="12098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3568" y="3212976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карточки наблюдения за природой 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карточки наблюдения за природой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3568" y="4005064"/>
            <a:ext cx="3241319" cy="230425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2" name="Рисунок 21" descr="карточки наблюдения за природой.2jp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660232" y="3789040"/>
            <a:ext cx="1793730" cy="251457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3" name="Рисунок 22" descr="карточки наблюдения за природой.3jpg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139952" y="3789040"/>
            <a:ext cx="2313409" cy="251457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4" name="TextBox 23"/>
          <p:cNvSpPr txBox="1"/>
          <p:nvPr/>
        </p:nvSpPr>
        <p:spPr>
          <a:xfrm>
            <a:off x="611560" y="4046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</a:t>
            </a:r>
            <a:endParaRPr lang="ru-RU" sz="3600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66685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484783"/>
            <a:ext cx="1519904" cy="230425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Рисунок 13" descr="1090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3948608"/>
            <a:ext cx="1512168" cy="2328738"/>
          </a:xfrm>
          <a:prstGeom prst="rect">
            <a:avLst/>
          </a:prstGeom>
        </p:spPr>
      </p:pic>
      <p:pic>
        <p:nvPicPr>
          <p:cNvPr id="16" name="Рисунок 15" descr="10044541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76256" y="1340768"/>
            <a:ext cx="1656184" cy="2393185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7" name="Рисунок 16" descr="1332597982_100240811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44480" y="3861048"/>
            <a:ext cx="1648745" cy="2316486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9" name="Рисунок 18" descr="85278702_prevy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289572" y="2276872"/>
            <a:ext cx="4154636" cy="393305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20" name="Рисунок 19" descr="311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19056" y="4077072"/>
            <a:ext cx="1600836" cy="20970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21" name="Рисунок 20" descr="kalendar_47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964706" y="1844824"/>
            <a:ext cx="1402530" cy="209177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39552" y="404664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Стихи, потешки, пословицы, поговорки, народные приметы о природе</a:t>
            </a:r>
            <a:endParaRPr lang="ru-RU" sz="28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67744" y="1340768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лексическая тема «лето»)</a:t>
            </a:r>
            <a:endParaRPr lang="ru-RU" sz="24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339752" y="620688"/>
            <a:ext cx="6120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Конспекты ООД (занятий) по экологическому образованию детей разных возрастных групп</a:t>
            </a:r>
          </a:p>
          <a:p>
            <a:pPr algn="ctr"/>
            <a:endParaRPr lang="ru-RU" sz="2800" b="1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Модели «Правила поведения в лесу» </a:t>
            </a:r>
            <a:endParaRPr lang="ru-RU" sz="28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948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1" y="548681"/>
            <a:ext cx="1584176" cy="2217000"/>
          </a:xfrm>
          <a:prstGeom prst="rect">
            <a:avLst/>
          </a:prstGeom>
        </p:spPr>
      </p:pic>
      <p:pic>
        <p:nvPicPr>
          <p:cNvPr id="14" name="Рисунок 13" descr="i9CQO5DFQ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852936"/>
            <a:ext cx="1101242" cy="1543797"/>
          </a:xfrm>
          <a:prstGeom prst="rect">
            <a:avLst/>
          </a:prstGeom>
        </p:spPr>
      </p:pic>
      <p:pic>
        <p:nvPicPr>
          <p:cNvPr id="15" name="Рисунок 14" descr="iH5X064L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3068960"/>
            <a:ext cx="2160240" cy="1440160"/>
          </a:xfrm>
          <a:prstGeom prst="rect">
            <a:avLst/>
          </a:prstGeom>
        </p:spPr>
      </p:pic>
      <p:pic>
        <p:nvPicPr>
          <p:cNvPr id="16" name="Рисунок 15" descr="imgh118653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07704" y="2924944"/>
            <a:ext cx="4172900" cy="2952328"/>
          </a:xfrm>
          <a:prstGeom prst="rect">
            <a:avLst/>
          </a:prstGeom>
        </p:spPr>
      </p:pic>
      <p:pic>
        <p:nvPicPr>
          <p:cNvPr id="17" name="Рисунок 16" descr="03lab6qqu130675975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84168" y="4674198"/>
            <a:ext cx="2299422" cy="1626842"/>
          </a:xfrm>
          <a:prstGeom prst="rect">
            <a:avLst/>
          </a:prstGeom>
        </p:spPr>
      </p:pic>
      <p:pic>
        <p:nvPicPr>
          <p:cNvPr id="18" name="Рисунок 17" descr="iT5PTTWZ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4473116"/>
            <a:ext cx="2376264" cy="1782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1247849245_1108c7796c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05064"/>
            <a:ext cx="1656184" cy="231310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3" name="Рисунок 12" descr="1247849305_0efa8f5d3c2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1628800"/>
            <a:ext cx="1656184" cy="2306664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4" name="Рисунок 13" descr="slide_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4005064"/>
            <a:ext cx="3072342" cy="230425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6" name="Рисунок 15" descr="slide_1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1700808"/>
            <a:ext cx="2741352" cy="2056014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7" name="Рисунок 16" descr="драцена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507549" y="4005064"/>
            <a:ext cx="3048356" cy="2284799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8" name="Рисунок 17" descr="sxemy-modeli-po-teme-uxod-za-rasteniyam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411760" y="1628800"/>
            <a:ext cx="3240360" cy="2292844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11560" y="69269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Паспорт комнатных растений</a:t>
            </a:r>
            <a:endParaRPr lang="ru-RU" sz="36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3140968"/>
            <a:ext cx="80648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Графические модели разных групп животных: </a:t>
            </a:r>
            <a:r>
              <a:rPr lang="ru-RU" sz="28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«Рыбы», «Птицы», «Насекомые», «Млекопитающие».</a:t>
            </a:r>
            <a:endParaRPr lang="ru-RU" sz="2800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71712933_Slayd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2780928"/>
            <a:ext cx="2856316" cy="214223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8" name="Рисунок 17" descr="k294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1988840"/>
            <a:ext cx="2504977" cy="206596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9" name="TextBox 18"/>
          <p:cNvSpPr txBox="1"/>
          <p:nvPr/>
        </p:nvSpPr>
        <p:spPr>
          <a:xfrm>
            <a:off x="539552" y="620688"/>
            <a:ext cx="80648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Эскизы элементов эколого-развивающей среды </a:t>
            </a:r>
            <a:r>
              <a:rPr lang="ru-RU" sz="2800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(хвойный бор, фитополяна, уголок нетронутой природы, экологическая тропинка).</a:t>
            </a:r>
          </a:p>
        </p:txBody>
      </p:sp>
      <p:pic>
        <p:nvPicPr>
          <p:cNvPr id="20" name="Рисунок 19" descr="iMG1CD11M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2564904"/>
            <a:ext cx="2544283" cy="1908213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3832</TotalTime>
  <Words>101</Words>
  <Application>Microsoft Office PowerPoint</Application>
  <PresentationFormat>Экран (4:3)</PresentationFormat>
  <Paragraphs>17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373</cp:revision>
  <dcterms:created xsi:type="dcterms:W3CDTF">2014-12-07T11:44:31Z</dcterms:created>
  <dcterms:modified xsi:type="dcterms:W3CDTF">2015-09-29T13:28:16Z</dcterms:modified>
</cp:coreProperties>
</file>