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FC5C675-2139-4255-80FC-E43F9F4C9E33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3301C52-6745-4D57-A54E-8D4F1B395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Is It Easy to Live apart from the Family?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17675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7715304" cy="50006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Let’s read the poem all together!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 This is a family   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 Let’s count them and see, 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How many there are,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And who they can be.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This is the mother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Who loves everyone.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And this is the father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Who is lots of fun.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 This is my sister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She helps and she plays,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And this is the baby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He’s growing each day.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Read and answer the questions!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900" dirty="0" smtClean="0"/>
              <a:t>1) Have you ever live apart from your family? When and where was it? </a:t>
            </a:r>
            <a:endParaRPr lang="ru-RU" sz="3900" dirty="0" smtClean="0"/>
          </a:p>
          <a:p>
            <a:r>
              <a:rPr lang="en-US" sz="3900" dirty="0" smtClean="0"/>
              <a:t>2) Have you ever been to a youth or a student camp? Did you enjoy living there? What did you like most and what did you dislike most? </a:t>
            </a:r>
            <a:endParaRPr lang="ru-RU" sz="3900" dirty="0" smtClean="0"/>
          </a:p>
          <a:p>
            <a:r>
              <a:rPr lang="en-US" sz="3900" dirty="0" smtClean="0"/>
              <a:t>3) Do you feel all right when you are living apart from your family or do you miss them badly? </a:t>
            </a:r>
            <a:endParaRPr lang="ru-RU" sz="3900" dirty="0" smtClean="0"/>
          </a:p>
          <a:p>
            <a:r>
              <a:rPr lang="en-US" sz="3900" dirty="0" smtClean="0"/>
              <a:t>4) Do you usually get on well with your roommates?</a:t>
            </a: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Match the words and their definitions.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68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13769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ru-RU" dirty="0"/>
                    </a:p>
                  </a:txBody>
                  <a:tcPr/>
                </a:tc>
              </a:tr>
              <a:tr h="913769">
                <a:tc>
                  <a:txBody>
                    <a:bodyPr/>
                    <a:lstStyle/>
                    <a:p>
                      <a:r>
                        <a:rPr lang="en-US" dirty="0" smtClean="0"/>
                        <a:t>1. a chatterbox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a) someone</a:t>
                      </a:r>
                      <a:r>
                        <a:rPr lang="en-US" baseline="0" dirty="0" smtClean="0"/>
                        <a:t> who reads a lot and spends all his/her time with books</a:t>
                      </a:r>
                      <a:endParaRPr lang="ru-RU" dirty="0"/>
                    </a:p>
                  </a:txBody>
                  <a:tcPr/>
                </a:tc>
              </a:tr>
              <a:tr h="913769">
                <a:tc>
                  <a:txBody>
                    <a:bodyPr/>
                    <a:lstStyle/>
                    <a:p>
                      <a:r>
                        <a:rPr lang="en-US" dirty="0" smtClean="0"/>
                        <a:t>2. a bookworm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b) someone who worries a lot about everything</a:t>
                      </a:r>
                      <a:endParaRPr lang="ru-RU" dirty="0"/>
                    </a:p>
                  </a:txBody>
                  <a:tcPr/>
                </a:tc>
              </a:tr>
              <a:tr h="913769">
                <a:tc>
                  <a:txBody>
                    <a:bodyPr/>
                    <a:lstStyle/>
                    <a:p>
                      <a:r>
                        <a:rPr lang="en-US" dirty="0" smtClean="0"/>
                        <a:t>3. a fusser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c) someone</a:t>
                      </a:r>
                      <a:r>
                        <a:rPr lang="en-US" baseline="0" dirty="0" smtClean="0"/>
                        <a:t> who is boring and who troubles people with boring things</a:t>
                      </a:r>
                      <a:endParaRPr lang="ru-RU" dirty="0"/>
                    </a:p>
                  </a:txBody>
                  <a:tcPr/>
                </a:tc>
              </a:tr>
              <a:tr h="913769">
                <a:tc>
                  <a:txBody>
                    <a:bodyPr/>
                    <a:lstStyle/>
                    <a:p>
                      <a:r>
                        <a:rPr lang="en-US" dirty="0" smtClean="0"/>
                        <a:t>4. a bore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d) someone who talks too much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Fill in the blanks with the words above.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Jane is a real … . She spends all the time reading.</a:t>
            </a:r>
          </a:p>
          <a:p>
            <a:pPr marL="514350" indent="-514350">
              <a:buAutoNum type="arabicParenR"/>
            </a:pPr>
            <a:r>
              <a:rPr lang="en-US" dirty="0" smtClean="0"/>
              <a:t>Jack is a … . He always speaks about dull and boring things and wants everybody to listen to him.</a:t>
            </a:r>
          </a:p>
          <a:p>
            <a:pPr marL="514350" indent="-514350">
              <a:buAutoNum type="arabicParenR"/>
            </a:pPr>
            <a:r>
              <a:rPr lang="en-US" dirty="0" smtClean="0"/>
              <a:t>You can’t fancy what a … Julia is. To her, living means talking. If we invite her to the party, we’ll have to listen to her the whole evening.  </a:t>
            </a:r>
          </a:p>
          <a:p>
            <a:pPr marL="514350" indent="-514350">
              <a:buAutoNum type="arabicParenR"/>
            </a:pPr>
            <a:r>
              <a:rPr lang="en-US" dirty="0" smtClean="0"/>
              <a:t>Don’t tell Jessica about your exam. She is such a … . She will worry a lot about it and will add to your troubles.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Let’s have a rest!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4000" dirty="0" smtClean="0"/>
              <a:t>Look left, right</a:t>
            </a:r>
            <a:br>
              <a:rPr lang="en-US" sz="4000" dirty="0" smtClean="0"/>
            </a:br>
            <a:r>
              <a:rPr lang="en-US" sz="4000" dirty="0" smtClean="0"/>
              <a:t>Look up, look down</a:t>
            </a:r>
            <a:br>
              <a:rPr lang="en-US" sz="4000" dirty="0" smtClean="0"/>
            </a:br>
            <a:r>
              <a:rPr lang="en-US" sz="4000" dirty="0" smtClean="0"/>
              <a:t>Look around.</a:t>
            </a:r>
            <a:br>
              <a:rPr lang="en-US" sz="4000" dirty="0" smtClean="0"/>
            </a:br>
            <a:r>
              <a:rPr lang="en-US" sz="4000" dirty="0" smtClean="0"/>
              <a:t>Look at your nose</a:t>
            </a:r>
            <a:br>
              <a:rPr lang="en-US" sz="4000" dirty="0" smtClean="0"/>
            </a:br>
            <a:r>
              <a:rPr lang="en-US" sz="4000" dirty="0" smtClean="0"/>
              <a:t>Look at that rose</a:t>
            </a:r>
            <a:br>
              <a:rPr lang="en-US" sz="4000" dirty="0" smtClean="0"/>
            </a:br>
            <a:r>
              <a:rPr lang="en-US" sz="4000" dirty="0" smtClean="0"/>
              <a:t>Close your eyes</a:t>
            </a:r>
            <a:br>
              <a:rPr lang="en-US" sz="4000" dirty="0" smtClean="0"/>
            </a:br>
            <a:r>
              <a:rPr lang="en-US" sz="4000" dirty="0" smtClean="0"/>
              <a:t>Open, wink and smile.</a:t>
            </a:r>
            <a:br>
              <a:rPr lang="en-US" sz="4000" dirty="0" smtClean="0"/>
            </a:br>
            <a:r>
              <a:rPr lang="en-US" sz="4000" dirty="0" smtClean="0"/>
              <a:t>Your eyes are happy again.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6600" dirty="0" smtClean="0"/>
          </a:p>
          <a:p>
            <a:pPr>
              <a:buNone/>
            </a:pPr>
            <a:r>
              <a:rPr lang="en-US" sz="6600" dirty="0" smtClean="0"/>
              <a:t>The lesson is over.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80</TotalTime>
  <Words>240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Is It Easy to Live apart from the Family?</vt:lpstr>
      <vt:lpstr>Let’s read the poem all together!</vt:lpstr>
      <vt:lpstr>Read and answer the questions!</vt:lpstr>
      <vt:lpstr>Match the words and their definitions.</vt:lpstr>
      <vt:lpstr>Fill in the blanks with the words above.</vt:lpstr>
      <vt:lpstr>Let’s have a rest!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It Easy to Live apart from the Family?</dc:title>
  <dc:creator>Margarita</dc:creator>
  <cp:lastModifiedBy>Margarita</cp:lastModifiedBy>
  <cp:revision>9</cp:revision>
  <dcterms:created xsi:type="dcterms:W3CDTF">2015-09-13T11:42:19Z</dcterms:created>
  <dcterms:modified xsi:type="dcterms:W3CDTF">2015-10-03T16:07:01Z</dcterms:modified>
</cp:coreProperties>
</file>