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EBE9A-BD09-42A6-A5E8-86B9282A0591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A5AC1-10C0-4B2B-B788-3BB69F8E3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392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EBE9A-BD09-42A6-A5E8-86B9282A0591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A5AC1-10C0-4B2B-B788-3BB69F8E3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844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EBE9A-BD09-42A6-A5E8-86B9282A0591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A5AC1-10C0-4B2B-B788-3BB69F8E3F6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4631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EBE9A-BD09-42A6-A5E8-86B9282A0591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A5AC1-10C0-4B2B-B788-3BB69F8E3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75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EBE9A-BD09-42A6-A5E8-86B9282A0591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A5AC1-10C0-4B2B-B788-3BB69F8E3F6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852079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EBE9A-BD09-42A6-A5E8-86B9282A0591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A5AC1-10C0-4B2B-B788-3BB69F8E3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773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EBE9A-BD09-42A6-A5E8-86B9282A0591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A5AC1-10C0-4B2B-B788-3BB69F8E3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622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EBE9A-BD09-42A6-A5E8-86B9282A0591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A5AC1-10C0-4B2B-B788-3BB69F8E3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85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EBE9A-BD09-42A6-A5E8-86B9282A0591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A5AC1-10C0-4B2B-B788-3BB69F8E3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338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EBE9A-BD09-42A6-A5E8-86B9282A0591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A5AC1-10C0-4B2B-B788-3BB69F8E3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977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EBE9A-BD09-42A6-A5E8-86B9282A0591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A5AC1-10C0-4B2B-B788-3BB69F8E3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963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EBE9A-BD09-42A6-A5E8-86B9282A0591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A5AC1-10C0-4B2B-B788-3BB69F8E3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963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EBE9A-BD09-42A6-A5E8-86B9282A0591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A5AC1-10C0-4B2B-B788-3BB69F8E3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797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EBE9A-BD09-42A6-A5E8-86B9282A0591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A5AC1-10C0-4B2B-B788-3BB69F8E3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652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EBE9A-BD09-42A6-A5E8-86B9282A0591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A5AC1-10C0-4B2B-B788-3BB69F8E3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EBE9A-BD09-42A6-A5E8-86B9282A0591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A5AC1-10C0-4B2B-B788-3BB69F8E3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085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EBE9A-BD09-42A6-A5E8-86B9282A0591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CEA5AC1-10C0-4B2B-B788-3BB69F8E3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654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269242"/>
            <a:ext cx="7766936" cy="2088107"/>
          </a:xfrm>
        </p:spPr>
        <p:txBody>
          <a:bodyPr/>
          <a:lstStyle/>
          <a:p>
            <a:r>
              <a:rPr lang="ru-RU" sz="8800" dirty="0" smtClean="0"/>
              <a:t>ИЗЛОЖЕНИЕ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Моя семья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41138806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Моей семье посвящается…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025" y="1487607"/>
            <a:ext cx="9307772" cy="5199796"/>
          </a:xfrm>
        </p:spPr>
        <p:txBody>
          <a:bodyPr>
            <a:noAutofit/>
          </a:bodyPr>
          <a:lstStyle/>
          <a:p>
            <a:r>
              <a:rPr lang="ru-RU" sz="3200" dirty="0" smtClean="0"/>
              <a:t>…Залог семейного счастья в доброте, </a:t>
            </a:r>
          </a:p>
          <a:p>
            <a:pPr marL="0" indent="0">
              <a:buNone/>
            </a:pPr>
            <a:r>
              <a:rPr lang="ru-RU" sz="3200" dirty="0"/>
              <a:t> </a:t>
            </a:r>
            <a:r>
              <a:rPr lang="ru-RU" sz="3200" dirty="0" smtClean="0"/>
              <a:t>                                                 откровенности,</a:t>
            </a:r>
            <a:r>
              <a:rPr lang="ru-RU" sz="3200" dirty="0"/>
              <a:t> отзывчивости</a:t>
            </a:r>
            <a:r>
              <a:rPr lang="ru-RU" sz="3200" dirty="0" smtClean="0"/>
              <a:t>…</a:t>
            </a:r>
          </a:p>
          <a:p>
            <a:pPr marL="0" indent="0">
              <a:buNone/>
            </a:pPr>
            <a:r>
              <a:rPr lang="ru-RU" sz="3200" dirty="0" smtClean="0"/>
              <a:t>                                                      Золя Э.        </a:t>
            </a:r>
          </a:p>
          <a:p>
            <a:pPr marL="0" indent="0">
              <a:buNone/>
            </a:pPr>
            <a:r>
              <a:rPr lang="ru-RU" sz="3200" dirty="0" smtClean="0"/>
              <a:t>Добродетель родителей – большое приданое.                                    </a:t>
            </a:r>
          </a:p>
          <a:p>
            <a:pPr marL="0" indent="0">
              <a:buNone/>
            </a:pPr>
            <a:r>
              <a:rPr lang="ru-RU" sz="3200" dirty="0"/>
              <a:t> </a:t>
            </a:r>
            <a:r>
              <a:rPr lang="ru-RU" sz="3200" dirty="0" smtClean="0"/>
              <a:t>                                                   </a:t>
            </a:r>
            <a:r>
              <a:rPr lang="ru-RU" sz="3200" dirty="0" err="1" smtClean="0"/>
              <a:t>Гараций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1384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800" smtClean="0"/>
              <a:t>ПЛАН:</a:t>
            </a:r>
            <a:endParaRPr lang="ru-RU" sz="8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smtClean="0"/>
              <a:t>1.Почему каждому человеку нужна семья.</a:t>
            </a:r>
          </a:p>
          <a:p>
            <a:r>
              <a:rPr lang="ru-RU" sz="3200" smtClean="0"/>
              <a:t>2.Из кого состоит моя семья?</a:t>
            </a:r>
          </a:p>
          <a:p>
            <a:r>
              <a:rPr lang="ru-RU" sz="3200" smtClean="0"/>
              <a:t>Какие у меня обязанности в семье?</a:t>
            </a:r>
          </a:p>
          <a:p>
            <a:r>
              <a:rPr lang="ru-RU" sz="3200" smtClean="0"/>
              <a:t>Как мы проводим свободное время в обычные дни?</a:t>
            </a:r>
          </a:p>
          <a:p>
            <a:r>
              <a:rPr lang="ru-RU" sz="3200" smtClean="0"/>
              <a:t>Как мы проводим время в воскресенье и праздничные дни?</a:t>
            </a:r>
          </a:p>
          <a:p>
            <a:r>
              <a:rPr lang="ru-RU" sz="3200" smtClean="0"/>
              <a:t>Заключение. Почему мне хорошо дома.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634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ИЗЛОЖЕНИЕ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МОЙ ПАПА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Вступление. Как зовут моего папу. Кто он о профессии. </a:t>
            </a:r>
          </a:p>
          <a:p>
            <a:r>
              <a:rPr lang="ru-RU" sz="2800" dirty="0" smtClean="0"/>
              <a:t>Каковы интересы моего папы, чем он увлекается. (Что любит делать).</a:t>
            </a:r>
          </a:p>
          <a:p>
            <a:r>
              <a:rPr lang="ru-RU" sz="2800" dirty="0" smtClean="0"/>
              <a:t>Как я помогаю папе.</a:t>
            </a:r>
          </a:p>
          <a:p>
            <a:r>
              <a:rPr lang="ru-RU" sz="2800" dirty="0" smtClean="0"/>
              <a:t>Как мы проводим с ним свободное время.</a:t>
            </a:r>
          </a:p>
          <a:p>
            <a:r>
              <a:rPr lang="ru-RU" sz="2800" dirty="0" smtClean="0"/>
              <a:t>Заключение. Самые-самые лучшие черты его характера моего папы.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4299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            ИЗЛОЖЕНИЕ.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МОЙ ДЕДУШКА.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Вступление. Как зовут моего дедушку. Где он живёт.</a:t>
            </a:r>
          </a:p>
          <a:p>
            <a:r>
              <a:rPr lang="ru-RU" sz="2400" dirty="0" smtClean="0"/>
              <a:t>Кем работа(л)</a:t>
            </a:r>
            <a:r>
              <a:rPr lang="ru-RU" sz="2400" dirty="0" err="1" smtClean="0"/>
              <a:t>ет</a:t>
            </a:r>
            <a:r>
              <a:rPr lang="ru-RU" sz="2400" dirty="0" smtClean="0"/>
              <a:t> дедушка.</a:t>
            </a:r>
          </a:p>
          <a:p>
            <a:r>
              <a:rPr lang="ru-RU" sz="2400" dirty="0" smtClean="0"/>
              <a:t>Что значит дедушка для нашей семьи.</a:t>
            </a:r>
          </a:p>
          <a:p>
            <a:r>
              <a:rPr lang="ru-RU" sz="2400" dirty="0" smtClean="0"/>
              <a:t>Как мы проводим с ним свободное время..</a:t>
            </a:r>
          </a:p>
          <a:p>
            <a:r>
              <a:rPr lang="ru-RU" sz="2400" dirty="0" smtClean="0"/>
              <a:t>Что интересного мне рассказывал дедушка.</a:t>
            </a:r>
          </a:p>
          <a:p>
            <a:r>
              <a:rPr lang="ru-RU" sz="2400" dirty="0" smtClean="0"/>
              <a:t>Чему меня научил (учит) дедушка.</a:t>
            </a:r>
          </a:p>
          <a:p>
            <a:r>
              <a:rPr lang="ru-RU" sz="2400" dirty="0" smtClean="0"/>
              <a:t>Заключение. Почему мы так любим своих дедушек, и почему мой дедушка самый лучший.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636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каймленный край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777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84</TotalTime>
  <Words>193</Words>
  <Application>Microsoft Office PowerPoint</Application>
  <PresentationFormat>Широкоэкранный</PresentationFormat>
  <Paragraphs>29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Грань</vt:lpstr>
      <vt:lpstr>ИЗЛОЖЕНИЕ</vt:lpstr>
      <vt:lpstr>Моей семье посвящается…</vt:lpstr>
      <vt:lpstr>ПЛАН:</vt:lpstr>
      <vt:lpstr>             ИЗЛОЖЕНИЕ               МОЙ ПАПА</vt:lpstr>
      <vt:lpstr>                    ИЗЛОЖЕНИЕ.                   МОЙ ДЕДУШКА.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2015-02-05T09:54:06Z</dcterms:created>
  <dcterms:modified xsi:type="dcterms:W3CDTF">2015-02-05T12:05:00Z</dcterms:modified>
</cp:coreProperties>
</file>