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FE462C-C39A-4B2A-93F9-1377C42E89F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1C5DAD-65D8-40EC-8209-4613CEED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000108"/>
            <a:ext cx="617220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>Краткосрочный проект по познавательной мотивации дошкольного возраста (средняя группа) при интеграции образовательных модулей.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786322"/>
            <a:ext cx="5186354" cy="13954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Воспитатель: Мартынова Н.В.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8229600" cy="6357982"/>
          </a:xfrm>
        </p:spPr>
        <p:txBody>
          <a:bodyPr>
            <a:normAutofit fontScale="32500" lnSpcReduction="20000"/>
          </a:bodyPr>
          <a:lstStyle/>
          <a:p>
            <a:r>
              <a:rPr lang="ru-RU" sz="8600" b="1" dirty="0" smtClean="0">
                <a:solidFill>
                  <a:schemeClr val="accent6"/>
                </a:solidFill>
              </a:rPr>
              <a:t>Цель</a:t>
            </a:r>
          </a:p>
          <a:p>
            <a:pPr>
              <a:buNone/>
            </a:pPr>
            <a:r>
              <a:rPr lang="ru-RU" sz="8600" dirty="0" smtClean="0"/>
              <a:t>   В </a:t>
            </a:r>
            <a:r>
              <a:rPr lang="ru-RU" sz="8600" dirty="0"/>
              <a:t>игровой форме закреплять </a:t>
            </a:r>
            <a:r>
              <a:rPr lang="ru-RU" sz="8600" dirty="0" smtClean="0"/>
              <a:t>математические знания.</a:t>
            </a:r>
          </a:p>
          <a:p>
            <a:r>
              <a:rPr lang="ru-RU" sz="8600" b="1" dirty="0" smtClean="0">
                <a:solidFill>
                  <a:schemeClr val="accent6"/>
                </a:solidFill>
              </a:rPr>
              <a:t>Задачи</a:t>
            </a:r>
          </a:p>
          <a:p>
            <a:pPr>
              <a:buNone/>
            </a:pPr>
            <a:r>
              <a:rPr lang="ru-RU" sz="8600" dirty="0"/>
              <a:t>	Закреплять умение считать в пределах пяти, устанавливать равенство предметов, знание цифр от 1 до 5; упражнять в сравнении предметов по ширине и ориентировке в пространстве по схеме; развивать внимание, логическое решение, соотносить геометрические фигуры с изображением на листе бумаги, интонационную выразительность; воспитывать дружеские взаимоотношения между детьми, умение выражать сочувствие, сопереживание, помочь попавшему в беду.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Предлагаемые результаты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/>
              <a:t>1.Способность ребенка к самостоятельному решению доступных познавательных </a:t>
            </a:r>
            <a:r>
              <a:rPr lang="ru-RU" sz="2800" dirty="0" smtClean="0"/>
              <a:t>задач.</a:t>
            </a:r>
          </a:p>
          <a:p>
            <a:pPr>
              <a:buNone/>
            </a:pPr>
            <a:r>
              <a:rPr lang="ru-RU" sz="2800" dirty="0" smtClean="0"/>
              <a:t>2.Умение </a:t>
            </a:r>
            <a:r>
              <a:rPr lang="ru-RU" sz="2800" dirty="0"/>
              <a:t>использовать разные способы и приемы </a:t>
            </a:r>
            <a:r>
              <a:rPr lang="ru-RU" sz="2800" dirty="0" smtClean="0"/>
              <a:t>познания.</a:t>
            </a:r>
          </a:p>
          <a:p>
            <a:pPr>
              <a:buNone/>
            </a:pPr>
            <a:r>
              <a:rPr lang="ru-RU" sz="2800" dirty="0" smtClean="0"/>
              <a:t>3.Интерес </a:t>
            </a:r>
            <a:r>
              <a:rPr lang="ru-RU" sz="2800" dirty="0"/>
              <a:t>к театрализованной деятельности</a:t>
            </a:r>
          </a:p>
          <a:p>
            <a:pPr>
              <a:buNone/>
            </a:pPr>
            <a:r>
              <a:rPr lang="ru-RU" sz="2800" dirty="0"/>
              <a:t>4.Готовность к логическому  мышлению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Этапы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r>
              <a:rPr lang="ru-RU" sz="3900" dirty="0"/>
              <a:t>Подготовительный </a:t>
            </a:r>
            <a:r>
              <a:rPr lang="ru-RU" sz="3900" dirty="0" smtClean="0"/>
              <a:t>этап</a:t>
            </a:r>
          </a:p>
          <a:p>
            <a:r>
              <a:rPr lang="ru-RU" sz="4000" dirty="0" smtClean="0"/>
              <a:t>Основной этап</a:t>
            </a:r>
          </a:p>
          <a:p>
            <a:r>
              <a:rPr lang="ru-RU" sz="4000" dirty="0"/>
              <a:t>Заключительный </a:t>
            </a:r>
            <a:r>
              <a:rPr lang="ru-RU" sz="4000" dirty="0" smtClean="0"/>
              <a:t>этап</a:t>
            </a:r>
          </a:p>
          <a:p>
            <a:r>
              <a:rPr lang="ru-RU" sz="4000" dirty="0"/>
              <a:t>Промежуточный отчет подготовительного этапа </a:t>
            </a:r>
            <a:r>
              <a:rPr lang="ru-RU" sz="4000" dirty="0" smtClean="0"/>
              <a:t>проекта</a:t>
            </a:r>
          </a:p>
          <a:p>
            <a:r>
              <a:rPr lang="ru-RU" sz="4000" dirty="0" smtClean="0"/>
              <a:t>Фотоотчёт</a:t>
            </a:r>
            <a:endParaRPr lang="ru-RU" sz="4000" dirty="0"/>
          </a:p>
          <a:p>
            <a:pPr>
              <a:buNone/>
            </a:pPr>
            <a:endParaRPr lang="ru-RU" sz="4000" dirty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39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стя\Рабочий стол\Новая папка (2)\IMG_0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Настя\Рабочий стол\Новая папка (2)\IMG_0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5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74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Краткосрочный проект по познавательной мотивации дошкольного возраста (средняя группа) при интеграции образовательных модулей.</vt:lpstr>
      <vt:lpstr>Слайд 2</vt:lpstr>
      <vt:lpstr>Предлагаемые результаты</vt:lpstr>
      <vt:lpstr>Этапы работы над проектом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по познавательной мотивации дошкольного возраста (средняя группа) при интеграции образовательных модулей.</dc:title>
  <dc:creator>Настя</dc:creator>
  <cp:lastModifiedBy>Настя</cp:lastModifiedBy>
  <cp:revision>7</cp:revision>
  <dcterms:created xsi:type="dcterms:W3CDTF">2014-12-16T18:30:21Z</dcterms:created>
  <dcterms:modified xsi:type="dcterms:W3CDTF">2015-10-08T08:25:36Z</dcterms:modified>
</cp:coreProperties>
</file>