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0" r:id="rId4"/>
    <p:sldId id="271" r:id="rId5"/>
    <p:sldId id="263" r:id="rId6"/>
    <p:sldId id="262" r:id="rId7"/>
    <p:sldId id="261" r:id="rId8"/>
    <p:sldId id="270" r:id="rId9"/>
    <p:sldId id="264" r:id="rId10"/>
    <p:sldId id="273" r:id="rId11"/>
    <p:sldId id="268" r:id="rId12"/>
    <p:sldId id="274" r:id="rId13"/>
    <p:sldId id="27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4477B90-D54D-48EE-B14D-781520979A79}" type="datetimeFigureOut">
              <a:rPr lang="ru-RU" smtClean="0"/>
              <a:t>17.10.2014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ADD8151-9306-48B8-B7BD-B13DC1949F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45_%D0%B3%D0%BE%D0%B4" TargetMode="External"/><Relationship Id="rId2" Type="http://schemas.openxmlformats.org/officeDocument/2006/relationships/hyperlink" Target="https://ru.wikipedia.org/wiki/24_%D0%BC%D0%B0%D1%80%D1%8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476672"/>
            <a:ext cx="7543800" cy="3384376"/>
          </a:xfrm>
        </p:spPr>
        <p:txBody>
          <a:bodyPr/>
          <a:lstStyle/>
          <a:p>
            <a:pPr algn="ctr"/>
            <a:r>
              <a:rPr lang="ru-RU" dirty="0" smtClean="0"/>
              <a:t>ПРИКОСНИСЬ СЕРДЦЕМ</a:t>
            </a:r>
            <a:br>
              <a:rPr lang="ru-RU" dirty="0" smtClean="0"/>
            </a:br>
            <a:r>
              <a:rPr lang="ru-RU" dirty="0" smtClean="0"/>
              <a:t>К ПОДВИГУ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 </a:t>
            </a:r>
            <a:r>
              <a:rPr lang="ru-RU" dirty="0" err="1" smtClean="0"/>
              <a:t>Водолазова</a:t>
            </a:r>
            <a:r>
              <a:rPr lang="ru-RU" dirty="0" smtClean="0"/>
              <a:t> Е.В.,</a:t>
            </a:r>
          </a:p>
          <a:p>
            <a:pPr algn="r"/>
            <a:r>
              <a:rPr lang="ru-RU" dirty="0" smtClean="0"/>
              <a:t> МОУ СОШ №3 ГО Богданович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274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76672"/>
            <a:ext cx="79144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Награды ГЕРОЯ</a:t>
            </a:r>
            <a:endParaRPr lang="ru-RU" dirty="0"/>
          </a:p>
        </p:txBody>
      </p:sp>
      <p:pic>
        <p:nvPicPr>
          <p:cNvPr id="11266" name="Picture 2" descr="C:\Users\1\Desktop\a77a871adad857177fff78e663242c05_resize_keep_680_Non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7968"/>
            <a:ext cx="396564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\Desktop\XGAGnGqZVl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5723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616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66469816_Purgin_KSmemdosSverd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4" t="2770" r="7878" b="6720"/>
          <a:stretch/>
        </p:blipFill>
        <p:spPr bwMode="auto">
          <a:xfrm>
            <a:off x="1938968" y="661012"/>
            <a:ext cx="4362679" cy="602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399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АМЯТЬ О ВОЙНЕ. - Стихи и Проза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16632"/>
            <a:ext cx="8676455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Погибшим –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Быть бессменно на посту,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Им жить в названьях улиц и в былинах,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Их подвигов святую красоту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Отобразят художники в картинах.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Живым –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Героев чтить, не забывать,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Их имена хранить в бессмертных списках,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Об их отваге всем напоминать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 класть цветы к подножьям обелисков!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92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ДЕНЬ ПОБЕДЫ. - Форум Санкт-Петербурга, Питерский форум, СПб,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1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767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Отзывы на стихи, современная литера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3448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7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24936" cy="10801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dirty="0" smtClean="0"/>
              <a:t>Русский богатырь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200" dirty="0" smtClean="0"/>
              <a:t>Григорий Павлович </a:t>
            </a:r>
            <a:r>
              <a:rPr lang="ru-RU" sz="4200" dirty="0" err="1" smtClean="0"/>
              <a:t>Кунавин</a:t>
            </a:r>
            <a:endParaRPr lang="ru-RU" dirty="0"/>
          </a:p>
        </p:txBody>
      </p:sp>
      <p:pic>
        <p:nvPicPr>
          <p:cNvPr id="1026" name="Picture 2" descr="C:\Users\1\Desktop\Kunavin_G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464" y="1777999"/>
            <a:ext cx="3556000" cy="508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881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653136"/>
            <a:ext cx="5328592" cy="220486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Указом </a:t>
            </a:r>
            <a:r>
              <a:rPr lang="ru-RU" sz="2700" dirty="0"/>
              <a:t>Президиума Верховного Совета СССР от </a:t>
            </a:r>
            <a:r>
              <a:rPr lang="ru-RU" sz="2700" dirty="0">
                <a:hlinkClick r:id="rId2" tooltip="24 марта"/>
              </a:rPr>
              <a:t>24 марта</a:t>
            </a:r>
            <a:r>
              <a:rPr lang="ru-RU" sz="2700" dirty="0"/>
              <a:t> </a:t>
            </a:r>
            <a:r>
              <a:rPr lang="ru-RU" sz="2700" dirty="0">
                <a:hlinkClick r:id="rId3" tooltip="1945 год"/>
              </a:rPr>
              <a:t>1945 года</a:t>
            </a:r>
            <a:r>
              <a:rPr lang="ru-RU" sz="2700" dirty="0"/>
              <a:t> за образцовое выполнение боевых заданий командования на фронте борьбы с немецко-фашистскими захватчиками и проявленные при этом мужество и героизм ефрейтору </a:t>
            </a:r>
            <a:r>
              <a:rPr lang="ru-RU" sz="2700" dirty="0" err="1"/>
              <a:t>Кунавину</a:t>
            </a:r>
            <a:r>
              <a:rPr lang="ru-RU" sz="2700" dirty="0"/>
              <a:t> Григорию Павловичу посмертно присвоено </a:t>
            </a:r>
            <a:r>
              <a:rPr lang="ru-RU" sz="2700" u="sng" dirty="0"/>
              <a:t>звание Героя Советского Союза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Награждён </a:t>
            </a:r>
            <a:r>
              <a:rPr lang="ru-RU" sz="2700" u="sng" dirty="0"/>
              <a:t>орденом Ленина</a:t>
            </a:r>
            <a:r>
              <a:rPr lang="ru-RU" sz="2700" dirty="0"/>
              <a:t>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Удостоен </a:t>
            </a:r>
            <a:r>
              <a:rPr lang="ru-RU" sz="2700" dirty="0"/>
              <a:t>звания «</a:t>
            </a:r>
            <a:r>
              <a:rPr lang="ru-RU" sz="2700" u="sng" dirty="0"/>
              <a:t>Почётный гражданин деревни </a:t>
            </a:r>
            <a:r>
              <a:rPr lang="ru-RU" sz="2700" u="sng" dirty="0" err="1"/>
              <a:t>Харасимовиче</a:t>
            </a:r>
            <a:r>
              <a:rPr lang="ru-RU" sz="2700" dirty="0"/>
              <a:t>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4968552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1\Desktop\54115937_Kunavin_GrigorPavlo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42066"/>
            <a:ext cx="2968625" cy="426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98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76672"/>
            <a:ext cx="791445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Награды ГЕРОЯ</a:t>
            </a:r>
            <a:endParaRPr lang="ru-RU" dirty="0"/>
          </a:p>
        </p:txBody>
      </p:sp>
      <p:pic>
        <p:nvPicPr>
          <p:cNvPr id="11266" name="Picture 2" descr="C:\Users\1\Desktop\a77a871adad857177fff78e663242c05_resize_keep_680_Non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7968"/>
            <a:ext cx="396564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\Desktop\XGAGnGqZVl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15723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899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85800"/>
            <a:ext cx="3528392" cy="5047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Могила сержанта </a:t>
            </a:r>
            <a:r>
              <a:rPr lang="ru-RU" sz="3600" b="1" dirty="0"/>
              <a:t>Григория</a:t>
            </a:r>
            <a:r>
              <a:rPr lang="ru-RU" sz="3600" dirty="0"/>
              <a:t> </a:t>
            </a:r>
            <a:r>
              <a:rPr lang="ru-RU" sz="3600" b="1" dirty="0"/>
              <a:t>Павловича</a:t>
            </a:r>
            <a:r>
              <a:rPr lang="ru-RU" sz="3600" dirty="0"/>
              <a:t> </a:t>
            </a:r>
            <a:r>
              <a:rPr lang="ru-RU" sz="3600" b="1" dirty="0" err="1"/>
              <a:t>Кунавина</a:t>
            </a:r>
            <a:r>
              <a:rPr lang="ru-RU" sz="3600" dirty="0"/>
              <a:t>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в </a:t>
            </a:r>
            <a:r>
              <a:rPr lang="ru-RU" sz="3600" dirty="0" err="1"/>
              <a:t>Харасимовиче</a:t>
            </a:r>
            <a:r>
              <a:rPr lang="ru-RU" sz="3600" dirty="0"/>
              <a:t>. </a:t>
            </a:r>
          </a:p>
        </p:txBody>
      </p:sp>
      <p:pic>
        <p:nvPicPr>
          <p:cNvPr id="5122" name="Picture 2" descr="C:\Users\1\Desktop\моги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78905"/>
            <a:ext cx="4320480" cy="495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72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0"/>
            <a:ext cx="8568952" cy="2025352"/>
          </a:xfrm>
        </p:spPr>
        <p:txBody>
          <a:bodyPr>
            <a:normAutofit/>
          </a:bodyPr>
          <a:lstStyle/>
          <a:p>
            <a:r>
              <a:rPr lang="ru-RU" dirty="0" smtClean="0"/>
              <a:t>Памятник на месте подвига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место, где поги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680530" cy="513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10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72000"/>
            <a:ext cx="8856984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Памятник </a:t>
            </a:r>
            <a:br>
              <a:rPr lang="ru-RU" dirty="0" smtClean="0"/>
            </a:br>
            <a:r>
              <a:rPr lang="ru-RU" dirty="0" smtClean="0"/>
              <a:t>в г. Каменск - Уральский</a:t>
            </a:r>
            <a:endParaRPr lang="ru-RU" dirty="0"/>
          </a:p>
        </p:txBody>
      </p:sp>
      <p:pic>
        <p:nvPicPr>
          <p:cNvPr id="3074" name="Picture 2" descr="C:\Users\1\Desktop\памятник в Каменске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7" t="2137" r="11457"/>
          <a:stretch/>
        </p:blipFill>
        <p:spPr bwMode="auto">
          <a:xfrm>
            <a:off x="3347864" y="188640"/>
            <a:ext cx="5332164" cy="487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233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85184"/>
            <a:ext cx="8100392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Памятник в Богдановиче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5376435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9" t="11924" r="22439" b="3742"/>
          <a:stretch/>
        </p:blipFill>
        <p:spPr bwMode="auto">
          <a:xfrm>
            <a:off x="2987824" y="53718"/>
            <a:ext cx="590504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336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123103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Наш земляк</a:t>
            </a:r>
          </a:p>
          <a:p>
            <a:pPr marL="0" indent="0" algn="ctr">
              <a:buNone/>
            </a:pPr>
            <a:r>
              <a:rPr lang="ru-RU" sz="3200" b="1" dirty="0" smtClean="0"/>
              <a:t>КУЗЬМА СТЕПАНОВИЧ ПУРГИН</a:t>
            </a:r>
            <a:endParaRPr lang="ru-RU" sz="3200" b="1" dirty="0"/>
          </a:p>
          <a:p>
            <a:endParaRPr lang="ru-RU" dirty="0"/>
          </a:p>
        </p:txBody>
      </p:sp>
      <p:pic>
        <p:nvPicPr>
          <p:cNvPr id="6146" name="Picture 2" descr="C:\Users\1\Desktop\Purgin_Kuzm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44824"/>
            <a:ext cx="3299196" cy="482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731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104</TotalTime>
  <Words>96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NewsPrint</vt:lpstr>
      <vt:lpstr>ПРИКОСНИСЬ СЕРДЦЕМ К ПОДВИГУ</vt:lpstr>
      <vt:lpstr>Презентация PowerPoint</vt:lpstr>
      <vt:lpstr>               Указом Президиума Верховного Совета СССР от 24 марта 1945 года за образцовое выполнение боевых заданий командования на фронте борьбы с немецко-фашистскими захватчиками и проявленные при этом мужество и героизм ефрейтору Кунавину Григорию Павловичу посмертно присвоено звание Героя Советского Союза.  Награждён орденом Ленина.  Удостоен звания «Почётный гражданин деревни Харасимовиче». </vt:lpstr>
      <vt:lpstr>Награды ГЕРОЯ</vt:lpstr>
      <vt:lpstr>Презентация PowerPoint</vt:lpstr>
      <vt:lpstr>Памятник на месте подвига</vt:lpstr>
      <vt:lpstr>Памятник  в г. Каменск - Уральский</vt:lpstr>
      <vt:lpstr>Памятник в Богдановиче</vt:lpstr>
      <vt:lpstr>Презентация PowerPoint</vt:lpstr>
      <vt:lpstr>Награды ГЕРОЯ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ПРИКОСНИСЬ СЕРДЦЕМ К ПОДВИГУ</dc:title>
  <dc:creator>1</dc:creator>
  <cp:lastModifiedBy>1</cp:lastModifiedBy>
  <cp:revision>7</cp:revision>
  <dcterms:created xsi:type="dcterms:W3CDTF">2014-10-17T02:21:10Z</dcterms:created>
  <dcterms:modified xsi:type="dcterms:W3CDTF">2014-10-17T04:05:31Z</dcterms:modified>
</cp:coreProperties>
</file>