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57" r:id="rId4"/>
    <p:sldId id="259" r:id="rId5"/>
    <p:sldId id="264" r:id="rId6"/>
    <p:sldId id="262" r:id="rId7"/>
    <p:sldId id="265" r:id="rId8"/>
    <p:sldId id="266" r:id="rId9"/>
    <p:sldId id="287" r:id="rId10"/>
    <p:sldId id="269" r:id="rId11"/>
    <p:sldId id="270" r:id="rId12"/>
    <p:sldId id="271" r:id="rId13"/>
    <p:sldId id="272" r:id="rId14"/>
    <p:sldId id="280" r:id="rId15"/>
    <p:sldId id="273" r:id="rId16"/>
    <p:sldId id="274" r:id="rId17"/>
    <p:sldId id="275" r:id="rId18"/>
    <p:sldId id="276" r:id="rId19"/>
    <p:sldId id="277" r:id="rId20"/>
    <p:sldId id="281" r:id="rId21"/>
    <p:sldId id="290" r:id="rId22"/>
    <p:sldId id="282" r:id="rId23"/>
    <p:sldId id="283" r:id="rId24"/>
    <p:sldId id="284" r:id="rId25"/>
    <p:sldId id="285" r:id="rId26"/>
    <p:sldId id="288" r:id="rId27"/>
    <p:sldId id="289" r:id="rId28"/>
    <p:sldId id="286" r:id="rId29"/>
    <p:sldId id="278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C0604"/>
                </a:solidFill>
              </a:rPr>
              <a:t>      </a:t>
            </a:r>
            <a:r>
              <a:rPr lang="ru-RU" sz="3600" i="1" dirty="0" smtClean="0">
                <a:solidFill>
                  <a:schemeClr val="accent6">
                    <a:lumMod val="75000"/>
                  </a:schemeClr>
                </a:solidFill>
              </a:rPr>
              <a:t>Творческий проект по технологии</a:t>
            </a:r>
            <a:r>
              <a:rPr lang="ru-RU" sz="3600" i="1" dirty="0" smtClean="0">
                <a:solidFill>
                  <a:srgbClr val="0C0604"/>
                </a:solidFill>
              </a:rPr>
              <a:t/>
            </a:r>
            <a:br>
              <a:rPr lang="ru-RU" sz="3600" i="1" dirty="0" smtClean="0">
                <a:solidFill>
                  <a:srgbClr val="0C0604"/>
                </a:solidFill>
              </a:rPr>
            </a:br>
            <a:r>
              <a:rPr lang="ru-RU" i="1" dirty="0" smtClean="0">
                <a:solidFill>
                  <a:srgbClr val="0C0604"/>
                </a:solidFill>
              </a:rPr>
              <a:t>   </a:t>
            </a:r>
            <a:r>
              <a:rPr lang="ru-RU" b="1" i="1" dirty="0" smtClean="0">
                <a:solidFill>
                  <a:srgbClr val="7030A0"/>
                </a:solidFill>
              </a:rPr>
              <a:t>«Дорого яичко к </a:t>
            </a:r>
            <a:r>
              <a:rPr lang="ru-RU" b="1" i="1" dirty="0" err="1" smtClean="0">
                <a:solidFill>
                  <a:srgbClr val="7030A0"/>
                </a:solidFill>
              </a:rPr>
              <a:t>великодню</a:t>
            </a:r>
            <a:r>
              <a:rPr lang="ru-RU" b="1" i="1" dirty="0" smtClean="0">
                <a:solidFill>
                  <a:srgbClr val="7030A0"/>
                </a:solidFill>
              </a:rPr>
              <a:t>»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5143536" cy="344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    Выполнила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Ученица 5 класса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 МОУ Ильинской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     ООШ  № 17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Тихонова  Анастасия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         Учитель </a:t>
            </a:r>
          </a:p>
          <a:p>
            <a:pPr algn="r"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ru-RU" sz="1800" dirty="0" err="1" smtClean="0">
                <a:solidFill>
                  <a:schemeClr val="accent6">
                    <a:lumMod val="75000"/>
                  </a:schemeClr>
                </a:solidFill>
              </a:rPr>
              <a:t>Лучко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Светлана                                       Анатольевна</a:t>
            </a:r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r>
              <a:rPr lang="ru-RU" sz="1800" dirty="0" smtClean="0"/>
              <a:t> 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	</a:t>
            </a:r>
            <a:r>
              <a:rPr lang="ru-RU" sz="2000" b="1" i="1" dirty="0" smtClean="0">
                <a:solidFill>
                  <a:srgbClr val="7030A0"/>
                </a:solidFill>
              </a:rPr>
              <a:t>Так все же, почему красят яйца на Пасху? 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Одно из объяснений, достаточно практичное. Во время 40-дневного поста куры не переставали нестись, и хозяева варили яйца, чтобы они не испортились. Вареные яйца красили — так их легче можно было отличить от свежих.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636912"/>
            <a:ext cx="6248371" cy="40397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44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908720"/>
            <a:ext cx="3456384" cy="561662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i="1" dirty="0" smtClean="0"/>
              <a:t>          </a:t>
            </a:r>
            <a:r>
              <a:rPr lang="ru-RU" sz="3400" i="1" dirty="0" smtClean="0">
                <a:solidFill>
                  <a:schemeClr val="accent6">
                    <a:lumMod val="75000"/>
                  </a:schemeClr>
                </a:solidFill>
              </a:rPr>
              <a:t>По другой версии первое пасхальное яйцо преподнесла Мария Магдалина императору Тиберию. После чудесного воскрешения Иисуса Христа она пришла к римскому императору со словами «Христос Воскресе!» и принесла ему в дар яичко. Однако Тиберий не поверил ее словам</a:t>
            </a:r>
            <a:r>
              <a:rPr lang="ru-RU" sz="3400" i="1" dirty="0">
                <a:solidFill>
                  <a:schemeClr val="accent6">
                    <a:lumMod val="75000"/>
                  </a:schemeClr>
                </a:solidFill>
              </a:rPr>
              <a:t>, возразив, что никто не может воскреснуть, </a:t>
            </a:r>
            <a:r>
              <a:rPr lang="ru-RU" sz="3400" i="1" dirty="0" smtClean="0">
                <a:solidFill>
                  <a:schemeClr val="accent6">
                    <a:lumMod val="75000"/>
                  </a:schemeClr>
                </a:solidFill>
              </a:rPr>
              <a:t>так же как белое яйцо не может стать красным. Лишь только последнее слово слетело с его губ, как яйцо действительно приняло алый цвет.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340768"/>
            <a:ext cx="4788024" cy="4788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0640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124744"/>
            <a:ext cx="401764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 тех пор появилась традиция красить яйца. Первоначально цвет был только красным, символизирующим кровь Христа, в то время как само яйцо было символом возрождения. Однако позднее их стали красить в другие цвета.</a:t>
            </a:r>
            <a:endParaRPr lang="ru-RU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772816"/>
            <a:ext cx="5157958" cy="35269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/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        </a:t>
            </a:r>
            <a:r>
              <a:rPr lang="ru-RU" sz="2400" i="1" dirty="0" smtClean="0">
                <a:solidFill>
                  <a:srgbClr val="7030A0"/>
                </a:solidFill>
              </a:rPr>
              <a:t>От того, чем красят яйца на Пасху, зависит и их цвет. Это может быть луковая шелуха, природные или пищевые красители. Причем цвет имеет значение!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Белый</a:t>
            </a:r>
            <a:r>
              <a:rPr lang="ru-RU" i="1" dirty="0" smtClean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является райским и символизирует собой чистоту и духовность.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Красный</a:t>
            </a:r>
            <a:r>
              <a:rPr lang="ru-RU" i="1" dirty="0" smtClean="0"/>
              <a:t> —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царственный цвет, напоминает о любви Божьей к человеческому роду.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</a:rPr>
              <a:t>Желтый</a:t>
            </a:r>
            <a:r>
              <a:rPr lang="ru-RU" i="1" dirty="0" smtClean="0"/>
              <a:t> —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символизирует богатство и достаток.</a:t>
            </a:r>
          </a:p>
          <a:p>
            <a:pPr>
              <a:buNone/>
            </a:pP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014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Голубой</a:t>
            </a:r>
            <a:r>
              <a:rPr lang="ru-RU" i="1" dirty="0" smtClean="0"/>
              <a:t> —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это цвет Пресвятой Девы, он ассоциируется с добротой, надеждой, любовью к ближнему.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Зеленый</a:t>
            </a:r>
            <a:r>
              <a:rPr lang="ru-RU" i="1" dirty="0" smtClean="0"/>
              <a:t> —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означает благосостояние и возрождение. </a:t>
            </a:r>
          </a:p>
          <a:p>
            <a:pPr>
              <a:buNone/>
            </a:pPr>
            <a:r>
              <a:rPr lang="ru-RU" b="1" i="1" dirty="0" smtClean="0"/>
              <a:t>Черный</a:t>
            </a:r>
            <a:r>
              <a:rPr lang="ru-RU" i="1" dirty="0" smtClean="0"/>
              <a:t> —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цвет скорби и плача. В этот цвет категорически запрещается красить пасхальные яйца.</a:t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http://im3-tub-ru.yandex.net/i?id=199099980-6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157192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      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1680" y="1628800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rgbClr val="FFFF00"/>
                </a:solidFill>
              </a:rPr>
              <a:t>крашенки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444208" y="1628800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rgbClr val="FFFF00"/>
                </a:solidFill>
              </a:rPr>
              <a:t>драпанки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907704" y="4997986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rgbClr val="FFFF00"/>
                </a:solidFill>
              </a:rPr>
              <a:t>писанки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56176" y="4997986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err="1" smtClean="0">
                <a:solidFill>
                  <a:srgbClr val="FFFF00"/>
                </a:solidFill>
              </a:rPr>
              <a:t>крапанки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419872" y="2924944"/>
            <a:ext cx="3564396" cy="14618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FF00"/>
                </a:solidFill>
              </a:rPr>
              <a:t>По способу окраса, яйца делят на:</a:t>
            </a:r>
            <a:endParaRPr lang="ru-RU" sz="2800" b="1" i="1" dirty="0" smtClean="0">
              <a:solidFill>
                <a:srgbClr val="FFFF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372200" y="4386808"/>
            <a:ext cx="504056" cy="410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444208" y="2543200"/>
            <a:ext cx="432048" cy="381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3419872" y="2543200"/>
            <a:ext cx="504056" cy="525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419872" y="4386808"/>
            <a:ext cx="504056" cy="554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 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214422"/>
            <a:ext cx="3807356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             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Крашенки</a:t>
            </a:r>
            <a:r>
              <a:rPr lang="ru-RU" sz="2000" i="1" dirty="0" smtClean="0">
                <a:solidFill>
                  <a:srgbClr val="7030A0"/>
                </a:solidFill>
              </a:rPr>
              <a:t> 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— от слова красить. Красить яйца можно по-разному. Одни хозяйки погружают яйца в раствор теплой воды с пищевым красителем, который можно купить в магазине, другие любят красить яйца в отваре луковичной шелухи. А раньше яйца красили по-особому: обматывали их сухими листьями дуба, березы, крапивы, перевязывали нитками и варили. Получались красивые «мраморные» яйца. </a:t>
            </a:r>
          </a:p>
          <a:p>
            <a:pPr>
              <a:buNone/>
            </a:pPr>
            <a:r>
              <a:rPr lang="ru-RU" sz="1600" i="1" dirty="0" smtClean="0"/>
              <a:t> </a:t>
            </a:r>
            <a:endParaRPr lang="ru-RU" sz="16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57818" y="1524000"/>
            <a:ext cx="3575870" cy="3548074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1026" name="Picture 2" descr="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12776"/>
            <a:ext cx="417567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311594"/>
            <a:ext cx="2880320" cy="466344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sz="11200" b="1" dirty="0" err="1" smtClean="0">
                <a:solidFill>
                  <a:srgbClr val="7030A0"/>
                </a:solidFill>
              </a:rPr>
              <a:t>Драпанки</a:t>
            </a:r>
            <a:r>
              <a:rPr lang="ru-RU" sz="11200" dirty="0" smtClean="0">
                <a:solidFill>
                  <a:srgbClr val="7030A0"/>
                </a:solidFill>
              </a:rPr>
              <a:t> </a:t>
            </a:r>
            <a:r>
              <a:rPr lang="ru-RU" sz="11200" dirty="0" smtClean="0">
                <a:solidFill>
                  <a:schemeClr val="accent6">
                    <a:lumMod val="75000"/>
                  </a:schemeClr>
                </a:solidFill>
              </a:rPr>
              <a:t>- сначала яйца варят, затем красят в какой-нибудь цвет потемнее, потом сушат. Узор наносят на скорлупу острым предметом - ножом, шилом, ножницами, толстой иглой. </a:t>
            </a:r>
            <a:endParaRPr lang="ru-RU" sz="1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8017" y="1916832"/>
            <a:ext cx="532455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836712"/>
            <a:ext cx="8034096" cy="5411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1700" b="1" dirty="0" smtClean="0"/>
              <a:t>	</a:t>
            </a:r>
            <a:r>
              <a:rPr lang="ru-RU" sz="1700" b="1" dirty="0" err="1" smtClean="0">
                <a:solidFill>
                  <a:srgbClr val="7030A0"/>
                </a:solidFill>
              </a:rPr>
              <a:t>Крапанки</a:t>
            </a:r>
            <a:r>
              <a:rPr lang="ru-RU" sz="1700" dirty="0" smtClean="0"/>
              <a:t> — </a:t>
            </a:r>
            <a:r>
              <a:rPr lang="ru-RU" sz="1700" dirty="0" smtClean="0">
                <a:solidFill>
                  <a:schemeClr val="accent6">
                    <a:lumMod val="75000"/>
                  </a:schemeClr>
                </a:solidFill>
              </a:rPr>
              <a:t>от украинского слова «крапать», то есть покрывать каплями. Сначала яйцо красят одним цветом, затем, когда оно высохнет и остынет, на него наносят капли горячего воска. Как только воск остынет, яйцо кладут в раствор другого цвета. После высыхания краски яйцо опускают в горячую воду. Воск тает, и выходит очень забавное яйцо. </a:t>
            </a:r>
            <a:endParaRPr lang="ru-RU" sz="17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1682" y="2564904"/>
            <a:ext cx="5904655" cy="393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Писанки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 — это искусно расписанные пасхальные яйца. Для рисунка </a:t>
            </a:r>
            <a:r>
              <a:rPr lang="ru-RU" sz="2000" i="1" dirty="0" err="1" smtClean="0">
                <a:solidFill>
                  <a:schemeClr val="accent6">
                    <a:lumMod val="75000"/>
                  </a:schemeClr>
                </a:solidFill>
              </a:rPr>
              <a:t>писанки</a:t>
            </a: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 используют элементы растительного и животного мира, геометрические фигуры.      </a:t>
            </a:r>
          </a:p>
        </p:txBody>
      </p:sp>
      <p:pic>
        <p:nvPicPr>
          <p:cNvPr id="4098" name="Picture 2" descr="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6555095" cy="467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6710" cy="69443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effectLst/>
              </a:rPr>
              <a:t>Обоснование возникшей проблемы</a:t>
            </a:r>
            <a:endParaRPr lang="ru-RU" sz="3600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Скоро святая Пасха. Я очень люблю этот праздник потому что мы с мамой и бабушкой красим яйца в яркие цвета и освящаем куличи в храме. В этот день мы обмениваемся крашенными яйцами со своими родными и знакомыми.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i="1" dirty="0" smtClean="0">
                <a:solidFill>
                  <a:srgbClr val="7030A0"/>
                </a:solidFill>
              </a:rPr>
              <a:t>И вот меня заинтересовал вопрос: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«Откуда пошла традиция красить яйца в этот замечательный праздник? Как можно украсить пасхальное яйцо?» Я решила на этот праздник украсить яйца как- то необычно, не так как всегда.</a:t>
            </a:r>
          </a:p>
        </p:txBody>
      </p:sp>
      <p:pic>
        <p:nvPicPr>
          <p:cNvPr id="5" name="Picture 2" descr="http://im3-tub-ru.yandex.net/i?id=199099980-65-72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874229"/>
            <a:ext cx="1475656" cy="983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хлопоты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Пасхальные яйца можно также украсить с помощью различных лоскутов, лент,  бисера, бумаги и даже крупы. Я попробовала украсить яйца несколькими способами и вот что у меня получилось.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ленты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367217"/>
            <a:ext cx="6336704" cy="43491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Последовательность украшения яйца в лоскутной технике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38534"/>
            <a:ext cx="1224136" cy="1632181"/>
          </a:xfrm>
        </p:spPr>
      </p:pic>
      <p:pic>
        <p:nvPicPr>
          <p:cNvPr id="1026" name="Picture 2" descr="C:\Users\User\Desktop\фото\IMG_20140411_133508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1800" y="1268760"/>
            <a:ext cx="1765617" cy="131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\IMG_20140411_1340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902" y="1268760"/>
            <a:ext cx="1771954" cy="132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\IMG_20140411_1341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238" y="1294373"/>
            <a:ext cx="1737804" cy="130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фото\IMG_20140411_1343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034" y="3140968"/>
            <a:ext cx="1798782" cy="134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фото\IMG_20140411_13535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251" y="2736400"/>
            <a:ext cx="1325166" cy="176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фото\IMG_20140411_14521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902" y="3122206"/>
            <a:ext cx="1823799" cy="136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фото\IMG_20140411_14522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5349" y="3140968"/>
            <a:ext cx="1737804" cy="130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фото\IMG_20140411_14572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251" y="4653136"/>
            <a:ext cx="1491601" cy="198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270" y="4653136"/>
            <a:ext cx="1491600" cy="198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2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Украшение лоскутами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84784"/>
            <a:ext cx="6765503" cy="5074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Украшение бисером и крупой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Украшение нитками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12776"/>
            <a:ext cx="6765503" cy="5074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solidFill>
                  <a:srgbClr val="7030A0"/>
                </a:solidFill>
              </a:rPr>
              <a:t>Драпанки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solidFill>
                  <a:srgbClr val="7030A0"/>
                </a:solidFill>
              </a:rPr>
              <a:t>Крашенки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11242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От кутюр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65043" y="1967405"/>
            <a:ext cx="4437029" cy="332777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0070" y="1964786"/>
            <a:ext cx="4416076" cy="3312057"/>
          </a:xfrm>
        </p:spPr>
      </p:pic>
    </p:spTree>
    <p:extLst>
      <p:ext uri="{BB962C8B-B14F-4D97-AF65-F5344CB8AC3E}">
        <p14:creationId xmlns:p14="http://schemas.microsoft.com/office/powerpoint/2010/main" val="97535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Подводим итог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196752"/>
            <a:ext cx="3528392" cy="54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результате выполнения проекта, я узнала много интересных сведений о светлом празднике Пасха, о традиции украшать пасхальные яйца, о способах украшения яиц. У меня получились очень симпатичные пасхальные яички, которые я обязательно подарю своим родным и друзьям на Пасху.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252315"/>
            <a:ext cx="4104456" cy="54726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effectLst/>
              </a:rPr>
              <a:t>Всех с наступающей Пасхой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Сделайте подарки в светлый весенний праздник родным, близким, друзьям и просто прохожим! Есть древнее поверье, что чем больше дарится расписных яиц в этот день, тем меньше зла становится на Земле.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http://im3-tub-ru.yandex.net/i?id=199099980-6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581128"/>
            <a:ext cx="2952328" cy="1968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44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</a:rPr>
              <a:t>Историческая справка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980728"/>
            <a:ext cx="3905584" cy="56886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000" i="1" dirty="0" smtClean="0"/>
              <a:t>               </a:t>
            </a:r>
            <a:r>
              <a:rPr lang="ru-RU" sz="8800" b="1" i="1" dirty="0" smtClean="0">
                <a:solidFill>
                  <a:srgbClr val="7030A0"/>
                </a:solidFill>
              </a:rPr>
              <a:t>Что такое Пасха </a:t>
            </a:r>
            <a:r>
              <a:rPr lang="en-US" sz="8800" b="1" i="1" dirty="0" smtClean="0">
                <a:solidFill>
                  <a:srgbClr val="7030A0"/>
                </a:solidFill>
              </a:rPr>
              <a:t>?</a:t>
            </a:r>
            <a:endParaRPr lang="ru-RU" sz="8800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  <a:t>               Наши предки верили , что жизнь не уходит навсегда , будь то время года , трава , звери ,птицы , вода или даже сам человек , всему придёт время возвращаться на Божий свет.</a:t>
            </a:r>
          </a:p>
          <a:p>
            <a:pPr>
              <a:buNone/>
            </a:pPr>
            <a: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  <a:t>             «Вешнее солнышко , - по словам наших предков , - воскрешает землю».</a:t>
            </a:r>
          </a:p>
          <a:p>
            <a:pPr lvl="0">
              <a:buClr>
                <a:srgbClr val="3891A7"/>
              </a:buClr>
              <a:buNone/>
            </a:pPr>
            <a:r>
              <a:rPr lang="ru-RU" sz="8800" i="1" dirty="0" smtClean="0">
                <a:solidFill>
                  <a:schemeClr val="accent6">
                    <a:lumMod val="75000"/>
                  </a:schemeClr>
                </a:solidFill>
              </a:rPr>
              <a:t>               Воскрешение – возвращение к жизни , духовное обновление , и вера в любовь Божию , в воскрешение Господа Бога даётся нам в светлый день Пасхи.</a:t>
            </a:r>
            <a:r>
              <a:rPr lang="ru-RU" sz="8800" i="1" dirty="0">
                <a:solidFill>
                  <a:srgbClr val="475A8D">
                    <a:lumMod val="75000"/>
                  </a:srgbClr>
                </a:solidFill>
              </a:rPr>
              <a:t> </a:t>
            </a:r>
            <a:endParaRPr lang="ru-RU" sz="8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8000" i="1" dirty="0" smtClean="0"/>
              <a:t>     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4104050" cy="463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Библиография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Жданова А.С., Островская М.Д. Календарь народных примет, обычаев и обрядов. М., 2008. – с.95.</a:t>
            </a: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Рожнова П. </a:t>
            </a:r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</a:rPr>
              <a:t>Радоница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. М.1997.– с.219.</a:t>
            </a:r>
          </a:p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Симоненко В.Д. Технология 9 класс. М.2003.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с.286.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</a:rPr>
              <a:t>Ляукина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М., </a:t>
            </a:r>
            <a:r>
              <a:rPr lang="ru-RU" i="1" dirty="0" err="1" smtClean="0">
                <a:solidFill>
                  <a:schemeClr val="accent6">
                    <a:lumMod val="75000"/>
                  </a:schemeClr>
                </a:solidFill>
              </a:rPr>
              <a:t>Банакина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Л. Подарки к Пасхе. М.2000.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с.29.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78416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Историческая справка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900766"/>
            <a:ext cx="3786214" cy="5949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   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Наши предки почитали яйцо, как символ жизни, плодородия, святого воскрешения.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       Вот поверья и пословицы, связанные с яйцом : </a:t>
            </a:r>
          </a:p>
          <a:p>
            <a:pPr>
              <a:buNone/>
            </a:pPr>
            <a:r>
              <a:rPr lang="ru-RU" i="1" dirty="0" smtClean="0"/>
              <a:t>        </a:t>
            </a:r>
            <a:r>
              <a:rPr lang="ru-RU" i="1" dirty="0" smtClean="0">
                <a:solidFill>
                  <a:srgbClr val="7030A0"/>
                </a:solidFill>
              </a:rPr>
              <a:t>Дорого яичко к </a:t>
            </a:r>
            <a:r>
              <a:rPr lang="ru-RU" i="1" dirty="0" err="1" smtClean="0">
                <a:solidFill>
                  <a:srgbClr val="7030A0"/>
                </a:solidFill>
              </a:rPr>
              <a:t>великодню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       Коли по ранней весне ранние яйца крупны, то ранние овсы пойдут в рост лучше.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3982" y="1556792"/>
            <a:ext cx="4343670" cy="386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effectLst/>
              </a:rPr>
              <a:t>Историческая справка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8"/>
            <a:ext cx="7962088" cy="5267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В этот весенний праздник принято дарить симпатичные маленькие подарки всем, кому захочется; не искать повода, не объяснять причины, а просто дарить подарки от души. И с радостью принимать. Это может быть обычное крутое крашеное яйцо, либо красиво раскрашенное деревянное или пластмассовое, или выпеченное из теста, шоколадное с сюрпризом внутри…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Picture 2" descr="http://im3-tub-ru.yandex.net/i?id=199099980-6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29250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Историческая справка</a:t>
            </a:r>
            <a:endParaRPr lang="ru-RU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Яйцами обменивались. Чтобы только добро и свет приставали к душам нашим, чтобы стылое, худосочное, под стать скорлупе, в этот день отстало,  наружу смогло бы проклюнуться истинное, что есть в человеке.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Пасхальное яичко хранится до следующей Пасхи. </a:t>
            </a:r>
            <a:endParaRPr lang="ru-RU" sz="2400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i="1" dirty="0" smtClean="0"/>
              <a:t>        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Яйцо могло свести порчу, охранить человека от сглаза.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          Коли болит голова, то надо по солнцу поводить яйцом по голове, и оно вберёт, в себя боль, устранит муку.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</a:rPr>
              <a:t>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257115"/>
            <a:ext cx="213995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effectLst/>
              </a:rPr>
              <a:t>  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радости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980728"/>
            <a:ext cx="7715304" cy="45365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6"/>
                </a:solidFill>
              </a:rPr>
              <a:t>        В прошлом на Руси в праздник Пасхи устраивались различные игры и забавы. Известный пасхальный обычай катания яиц был связан с верой древних славян в демонов. Люди верили, что, катая яйца, можно заставить злых духов плясать, валяться, кувыркаться, что причиняло им ужасные страдания. Если же яйца ударять друг о друга, то можно заставить духов биться лбами. Когда-то люди верили, что так можно бороться со злыми духами, досаждать им. </a:t>
            </a:r>
            <a:endParaRPr lang="ru-RU" dirty="0"/>
          </a:p>
        </p:txBody>
      </p:sp>
      <p:pic>
        <p:nvPicPr>
          <p:cNvPr id="4" name="Picture 2" descr="http://im3-tub-ru.yandex.net/i?id=199099980-6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429250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498080" cy="767008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effectLst/>
              </a:rPr>
              <a:t>         </a:t>
            </a:r>
            <a:r>
              <a:rPr lang="ru-RU" b="1" i="1" dirty="0" smtClean="0">
                <a:solidFill>
                  <a:srgbClr val="7030A0"/>
                </a:solidFill>
                <a:effectLst/>
              </a:rPr>
              <a:t>Пасхальные радости</a:t>
            </a:r>
            <a:endParaRPr lang="ru-RU" b="1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3247" y="1196752"/>
            <a:ext cx="7498080" cy="4979640"/>
          </a:xfrm>
        </p:spPr>
        <p:txBody>
          <a:bodyPr>
            <a:normAutofit/>
          </a:bodyPr>
          <a:lstStyle/>
          <a:p>
            <a:pPr lvl="0">
              <a:buClr>
                <a:srgbClr val="3891A7"/>
              </a:buClr>
              <a:buNone/>
            </a:pPr>
            <a:r>
              <a:rPr lang="ru-RU" dirty="0" smtClean="0"/>
              <a:t>         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Катание яиц, начиналось в первый день Пасхи, после обеда и продолжалось часто всю пасхальную неделю. </a:t>
            </a:r>
            <a:endParaRPr lang="ru-RU" sz="2000" b="1" i="1" dirty="0" smtClean="0"/>
          </a:p>
          <a:p>
            <a:pPr>
              <a:buNone/>
            </a:pPr>
            <a:r>
              <a:rPr lang="ru-RU" i="1" dirty="0" smtClean="0"/>
              <a:t> 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3802" y="2402478"/>
            <a:ext cx="59531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  <a:effectLst/>
              </a:rPr>
              <a:t>Пасхальные радости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844824"/>
            <a:ext cx="6096000" cy="4133850"/>
          </a:xfrm>
        </p:spPr>
      </p:pic>
    </p:spTree>
    <p:extLst>
      <p:ext uri="{BB962C8B-B14F-4D97-AF65-F5344CB8AC3E}">
        <p14:creationId xmlns:p14="http://schemas.microsoft.com/office/powerpoint/2010/main" val="32373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1354</TotalTime>
  <Words>978</Words>
  <Application>Microsoft Office PowerPoint</Application>
  <PresentationFormat>Экран (4:3)</PresentationFormat>
  <Paragraphs>91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      Творческий проект по технологии    «Дорого яичко к великодню»</vt:lpstr>
      <vt:lpstr>Обоснование возникшей проблемы</vt:lpstr>
      <vt:lpstr>      Историческая справка</vt:lpstr>
      <vt:lpstr>      Историческая справка</vt:lpstr>
      <vt:lpstr>Историческая справка</vt:lpstr>
      <vt:lpstr> Историческая справка</vt:lpstr>
      <vt:lpstr>        Пасхальные радости</vt:lpstr>
      <vt:lpstr>         Пасхальные радости</vt:lpstr>
      <vt:lpstr>Пасхальные радости</vt:lpstr>
      <vt:lpstr>       Пасхальные хлопоты</vt:lpstr>
      <vt:lpstr>       Пасхальные хлопоты</vt:lpstr>
      <vt:lpstr>      Пасхальные хлопоты</vt:lpstr>
      <vt:lpstr>      Пасхальные хлопоты</vt:lpstr>
      <vt:lpstr>Пасхальные хлопоты</vt:lpstr>
      <vt:lpstr>       Пасхальные хлопоты</vt:lpstr>
      <vt:lpstr>     Пасхальные хлопоты </vt:lpstr>
      <vt:lpstr>     Пасхальные хлопоты</vt:lpstr>
      <vt:lpstr>      Пасхальные хлопоты</vt:lpstr>
      <vt:lpstr>      Пасхальные хлопоты</vt:lpstr>
      <vt:lpstr>Пасхальные хлопоты</vt:lpstr>
      <vt:lpstr>Последовательность украшения яйца в лоскутной технике</vt:lpstr>
      <vt:lpstr>Украшение лоскутами</vt:lpstr>
      <vt:lpstr>Украшение бисером и крупой</vt:lpstr>
      <vt:lpstr>Украшение нитками</vt:lpstr>
      <vt:lpstr>Драпанки</vt:lpstr>
      <vt:lpstr>Крашенки</vt:lpstr>
      <vt:lpstr>От кутюр</vt:lpstr>
      <vt:lpstr>Подводим итог</vt:lpstr>
      <vt:lpstr>Всех с наступающей Пасхой</vt:lpstr>
      <vt:lpstr>Библиография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технологии    «Дорого яичко к великодню»</dc:title>
  <dc:creator>User</dc:creator>
  <cp:lastModifiedBy>User</cp:lastModifiedBy>
  <cp:revision>128</cp:revision>
  <dcterms:modified xsi:type="dcterms:W3CDTF">2015-10-08T08:38:07Z</dcterms:modified>
</cp:coreProperties>
</file>