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384" y="-32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229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823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768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29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918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746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62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428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331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67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515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EF0E9-CF7A-4716-A706-28B88451DF9E}" type="datetimeFigureOut">
              <a:rPr lang="ru-RU" smtClean="0"/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4BB36-1738-4021-8FD9-C5C0EF5B3A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475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07508" y="4716016"/>
            <a:ext cx="4842992" cy="175432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anose="02000600000000000000" pitchFamily="2" charset="0"/>
                <a:cs typeface="Rod" panose="02030509050101010101" pitchFamily="49" charset="-79"/>
              </a:rPr>
              <a:t>«Витаминная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anose="02000600000000000000" pitchFamily="2" charset="0"/>
                <a:cs typeface="Rod" panose="02030509050101010101" pitchFamily="49" charset="-79"/>
              </a:rPr>
              <a:t> семья»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anose="02000600000000000000" pitchFamily="2" charset="0"/>
              <a:cs typeface="Rod" panose="02030509050101010101" pitchFamily="49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9978" y="1979712"/>
            <a:ext cx="6340197" cy="107721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anose="02000600000000000000" pitchFamily="2" charset="0"/>
                <a:cs typeface="Rod" panose="02030509050101010101" pitchFamily="49" charset="-79"/>
              </a:rPr>
              <a:t>Познавательно-творческий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anose="02000600000000000000" pitchFamily="2" charset="0"/>
                <a:cs typeface="Rod" panose="02030509050101010101" pitchFamily="49" charset="-79"/>
              </a:rPr>
              <a:t>проект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anose="02000600000000000000" pitchFamily="2" charset="0"/>
              <a:cs typeface="Rod" panose="02030509050101010101" pitchFamily="49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24270" y="6372200"/>
            <a:ext cx="5168403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anose="02000600000000000000" pitchFamily="2" charset="0"/>
                <a:cs typeface="Rod" panose="02030509050101010101" pitchFamily="49" charset="-79"/>
              </a:rPr>
              <a:t>Воспитатели: Хошенко Н. Д.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egoe Print" panose="02000600000000000000" pitchFamily="2" charset="0"/>
                <a:cs typeface="Rod" panose="02030509050101010101" pitchFamily="49" charset="-79"/>
              </a:rPr>
              <a:t>                         Черемухина М. А.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egoe Print" panose="02000600000000000000" pitchFamily="2" charset="0"/>
              <a:cs typeface="Rod" panose="02030509050101010101" pitchFamily="49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19569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670" y="539552"/>
            <a:ext cx="5688632" cy="74174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Грудничкам показан витамин D3. Все остальные вещества он получает из маминого молока (или искусственной смеси).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 период активного роста делайте акцент на препараты, содержащие кальций. Проведите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поддерживающий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 витаминов и микроэлементов.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После болезни давайте малышу общеукрепляющие средства с железом и витамином С.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При адаптации в детском коллективе малышам также не помешают поливитамины. Они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активизируют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защитные силы организма, а кроме того, поддерживают нервную систему ребенка: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берегут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от стрессов, помогают справиться с напряжением. Перед поступлением в сад непременно пройдите курс витаминотерапии!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Узнайте, какие существуют специальные рекомендации с учетом ситуации в местности, где вы живете. Возможно, вашему малышу понадобится дополнительный прием йода, магния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каких-то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минералов.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 малыша склонность к аллергии? Спланировать для него полезный рацион довольно сложно – ведь ему приходится соблюдать строгую диету. Такому ребенку нужно проходить курс лечения поливитаминами (желательно 2 раза в год). Остановите свой выбор на препаратах, не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вкусовых добавок и консервантов.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витаминов у детей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о том, что дефицит витаминов является одной из важных причин ухудшения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детей, занимает прочное место в современной педиатрии. Особенно актуальной эта проблема становиться весной после долгого осенне-зимнего периода. 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современными представлениями, витамины - это низкомолекулярные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органические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соединения с высокой биологической активностью, необходимые для нормальной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жизнедеятельности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человека, которые, не синтезируются (или синтезируются в недостаточном количестве) в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поступают с пищей.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002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670" y="539552"/>
            <a:ext cx="5688632" cy="78483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витаминов в пище значительно ниже, чем белков, жиров и углеводов. Поэтому особенно важно достаточное содержание каждого из витаминов в повседневном питании детей.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в отличие от белков, жиров и углеводов, витамины не служат источником энергии или «строительным» материалом для органов и тканей, а являются регуляторами физиологических 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биохимических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процессов, лежащих в основе большинства жизненно важных функций организма.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поступление витаминов с пищей или нарушение их усвоения на уровне желудочно-кишечного тракта приводит к возникновению витаминной недостаточности разной степени.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витаминной недостаточности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витаминной недостаточностью понимают патологическое состояние, вызванное сниженным поступлением тех или иных витаминов или нарушением их функционирования в организме. В зависимости от глубины и тяжести витаминной недостаточности выделяют три ее формы: авитаминоз, гиповитаминоз и субнормальную обеспеченность витаминами.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авитаминозами понимают состояния практически полного отсутствия витаминов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сопровождающиеся возникновением симптомов, характерных для дефицита того или иного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цинги и др.).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гиповитаминозами понимают состояния резкого (но не полного) снижения запасов вита-мина в организме, вызывающего появление ряда слабо выраженных симптомов, таких как, например, снижение аппетита и работоспособности, быстрая утомляемость и т.п. 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Субнормальная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обеспеченность витаминами представляет собой стадию дефицита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проявляющуюся в нарушении физиологических реакций, в которых участвует данный витамин, а также отдельными симптомами.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Классические авитаминозы в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встречаются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крайне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редко.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756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670" y="539552"/>
            <a:ext cx="5688632" cy="74174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основными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глубокие нарушения всасывания продуктов, и в том числе витаминов. Значительно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распространены гиповитаминозы, которые могут возникать у больных детей с заболеваниями желудочно-кишечного тракта, при глубоких и длительных нарушениях принципов рационального питания детей, длительных инфекционных заболеваниях, а также у недоношенных детей.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распространенной формой витаминной недостаточности в настоящее время является, однако, субнормальная обеспеченность витаминами, которая имеет место среди практически здоровых детей различного возраста. Ее основными причинами служат: нерациональное вскармливание детей первого года жизни, нарушения в питании беременных и кормящих матерей, широкое использование в питании детей рафинированных продуктов, лишенных витаминов в процессе их производства, хранения и кулинарной обработки, гиподинамия, а также сезонная недостаточность витаминов, которую мы часто наблюдаем весной.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Хотя субнормальная обеспеченность витаминами не сопровождается выраженными симптомами, она значительно снижает устойчивость детей к действию различных инфекций, физическую и умственную работоспособность, замедляет сроки выздоровления больных детей. Нехватка витаминов может сопровождаться появлением раздражительности, головной боли при недостаточности тиамина, аскорбиновой кислоты, пиридоксина , кровоточивостью десен при недостаточности витамина С, сухостью кожи при недостаточности витаминов А и B2 и др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/>
              <a:t> </a:t>
            </a:r>
            <a:endParaRPr lang="ru-RU" sz="1400" dirty="0" smtClean="0"/>
          </a:p>
          <a:p>
            <a:r>
              <a:rPr lang="ru-RU" sz="1400" dirty="0" smtClean="0"/>
              <a:t>Откуда </a:t>
            </a:r>
            <a:r>
              <a:rPr lang="ru-RU" sz="1400" dirty="0"/>
              <a:t>взять витамины</a:t>
            </a:r>
            <a:br>
              <a:rPr lang="ru-RU" sz="1400" dirty="0"/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витаминной недостаточности должна быть направлена на обеспечение полного соответствия между потребностями детей в витаминах и их поступлением с пищей. 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33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670" y="539552"/>
            <a:ext cx="5688632" cy="67710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следует иметь в виду, что весь необходимый для ребенка набор витаминов может поступать в организм только при питании всех групп продуктов, тогда как питание тем или иным продуктом даже с очень высокой пищевой ценностью не может обеспечить поступление в организм всего спектра витаминов.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частности, необходимо указать на распространенное заблуждение и среди населения, и среди медицинских работников, о том, что основным источником витаминов служат свежие овощи и фрукты. Эта группа продуктов действительно служит важнейшим (и практически единственным) источником витаминов С и Р, фолиевой кислоты и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b-каротина, тогда как содержание тиамина, рибофлавина, ниацина - невелико, а витаминов B12, Е и D практически отсутствует.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 же время мясные продукты являются исключительно важным источником витамина B12 и вносят немалый вклад в обеспечение человека витаминами B1, B2, B6. Молоко и молочные продукты поставляют в организм витамины А и B2, злаковые - витамины B1, B2, B6, РР, Е; растительные жиры - витамины Е, животные жиры - витамины А и D и т.д. В связи с этим нужно стремиться к их максимальному разнообразию детского питания и включать в его состав все группы продуктов.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 особенности быта и питания детей в современных условиях не позволяют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удовлетворить их потребности во всех витаминах только за счет пищи. В связи с этим желательно дополнительное поступление в детский организм витаминов. Оно может быть обеспечено за счет индивидуального приема детских поливитаминных препаратов.</a:t>
            </a:r>
          </a:p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775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21" y="-1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4631" y="683568"/>
            <a:ext cx="5688632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последнее время дети с неохотой едят фрукты и овощи. </a:t>
            </a: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углубить и обобщить знания детей о пользе витаминов. Обобщить знания о пользе употребления свежих овощей и фруктов в детском рационе, как детей, так и родителей.</a:t>
            </a:r>
            <a:endParaRPr lang="ru-RU" sz="1400" cap="none" spc="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7707" y="2051720"/>
            <a:ext cx="568863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представление детям о роли витаминов в сохранении здоровья;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детей об овощах и фруктах, их пользе для здоровья человека.</a:t>
            </a:r>
            <a:endParaRPr lang="ru-RU" sz="1400" cap="none" spc="0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593" y="3059832"/>
            <a:ext cx="5688632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детей о пользе овощей, фруктов и других продуктах питания содержащих жизненно важные </a:t>
            </a: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белки, жиры, углеводы, витамины, клетчатку, минеральные соли и другие полезные микроэлементы </a:t>
            </a: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для здоровья  человека.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знакомить детей с овощами, фруктами и продуктами питания содержащими витамины.</a:t>
            </a:r>
            <a:endParaRPr lang="ru-RU" sz="1400" cap="none" spc="0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759" y="4788024"/>
            <a:ext cx="56886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Познавательный, творческий.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4631" y="5436096"/>
            <a:ext cx="56886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(1-2 недели)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4631" y="6065518"/>
            <a:ext cx="56886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Дети, родители, воспитатели, музыкальный работник.</a:t>
            </a:r>
          </a:p>
        </p:txBody>
      </p:sp>
    </p:spTree>
    <p:extLst>
      <p:ext uri="{BB962C8B-B14F-4D97-AF65-F5344CB8AC3E}">
        <p14:creationId xmlns:p14="http://schemas.microsoft.com/office/powerpoint/2010/main" val="2120104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4683" y="611560"/>
            <a:ext cx="5688632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 реализации проекта:</a:t>
            </a:r>
            <a:r>
              <a:rPr lang="ru-RU" sz="16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u="sng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познания: </a:t>
            </a:r>
          </a:p>
          <a:p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-     Беседа «Об овощах и фруктах»</a:t>
            </a:r>
          </a:p>
          <a:p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-     НОД «Рассматривания лука и бурака»</a:t>
            </a:r>
          </a:p>
          <a:p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u="sng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Центр здоровья:</a:t>
            </a: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осознанное отношение к своему здоровью через формирование элементарных правил рационального питания.</a:t>
            </a:r>
          </a:p>
          <a:p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u="sng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центр: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словарный запас детей(витамины, овощи, фрукты, салат, здоровье, полезные, сок, белки, жиры, углеводы).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описательного рассказа «Овощи и фрукты» (см. перспективный план).</a:t>
            </a:r>
          </a:p>
          <a:p>
            <a:pPr marL="285750" indent="-285750">
              <a:buFontTx/>
              <a:buChar char="-"/>
            </a:pPr>
            <a:endParaRPr lang="ru-RU" sz="1400" cap="none" spc="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u="sng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Центр художественной деятельности:</a:t>
            </a: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с детьми знания цветов (зеленый, красный, оранжевый, желтый, фиолетовый).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«Яблоко сочное, сладкое» (см. перспективный план).</a:t>
            </a: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«Кисть рябинки, гроздь калинки» (см. перспективный план).</a:t>
            </a:r>
          </a:p>
          <a:p>
            <a:endParaRPr lang="ru-RU" sz="1400" cap="none" spc="0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u="sng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Центр занимательных игр:</a:t>
            </a: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Игра «Чудесный мешочек».</a:t>
            </a:r>
          </a:p>
          <a:p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u="sng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Центр математики:</a:t>
            </a:r>
          </a:p>
          <a:p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- Игра «Сосчитай-ка». (фрукты и овощи).</a:t>
            </a:r>
            <a:endParaRPr lang="ru-RU" sz="1400" cap="none" spc="0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976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4684" y="611560"/>
            <a:ext cx="568863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i="1" u="sng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Центр музыки:</a:t>
            </a: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 «Огород».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игры «В огороде чучело».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 «Есть у нас огород».</a:t>
            </a:r>
            <a:endParaRPr lang="ru-RU" sz="1400" cap="none" spc="0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4684" y="1579806"/>
            <a:ext cx="5688632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«Поливитамины для детей».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«Витамины для детей».</a:t>
            </a: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«Витамины в жизни ребенка».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для родителей «Дефицит витаминов у детей».</a:t>
            </a: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для родителей о витаминах.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7031" y="6178252"/>
            <a:ext cx="568863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проекта: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Кукла Айболит (кукла), корзина с муляжами овощей и фруктов, стол для кукол, карандаши, бумага, телефон, материалы для ИЗО.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7031" y="3131840"/>
            <a:ext cx="568863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 и продукты проекта: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познакомятся с продуктами питания содержащими витамины и другие полезные микроэлементы.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начнут с большим энтузиазмом есть овощи и фрукты.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наглядного демонстрационного материала «Витамины».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детей.</a:t>
            </a: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продолжат вводить в детский рацион продукты содержащие витамины, поливитамины, белки, жиры, углеводы, и другие полезные микроэлементы. </a:t>
            </a: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участие родителей в реализации проекта.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7031" y="5508104"/>
            <a:ext cx="56886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Досуг «Витаминный калейдоскоп»: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cap="none" spc="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 «Человек есть, то что он ест» средний возраст.</a:t>
            </a:r>
          </a:p>
        </p:txBody>
      </p:sp>
    </p:spTree>
    <p:extLst>
      <p:ext uri="{BB962C8B-B14F-4D97-AF65-F5344CB8AC3E}">
        <p14:creationId xmlns:p14="http://schemas.microsoft.com/office/powerpoint/2010/main" val="2017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670" y="539552"/>
            <a:ext cx="5688632" cy="65556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ДОСУГ «Витаминный калейдоскоп»</a:t>
            </a:r>
          </a:p>
          <a:p>
            <a:pPr algn="ctr"/>
            <a:r>
              <a:rPr lang="ru-RU" sz="1400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ВОЗРАСТ</a:t>
            </a:r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14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Ритуал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«Солнечные лучики». Дети встают в круг, протягивают руки вверх, соединяют их в центре круга, изображая солнечные лучики.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Игровая мотивация. В гости приходит кукла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Дети здороваются с ней, знакомятся.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-Час обеда подошёл -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 за стол.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поёт (вяло):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хочу я есть салат,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лучше мармелад!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хочу я винегрет,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булок и конфет!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-Ай-ай-ай! Посмотрите-ка на неё! Что за внешний вид? Что-то здесь не так!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бледная кожа, вялость, да ещё и зуб болит (перевязана щека). Если что у неё болит, ей поможет Айболит.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 телефону приглашает Айболита.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Айболит, здоровается, спрашивает детей: Что случилось?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просят Айболита осмотреть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Айболит: -Что вы кушали на завтрак?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-Торт, варенье и конфеты. (держится за щеку)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Айболит: -Как, вы не ели овощи и фрукты? А вы ребята что кушали на завтрак?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 -Кашу, салат из моркови, чай с молоком, хлеб с сыром.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Айболит (поёт):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здоровым, сильным быть,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овощи любить,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без исключения -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нет сомнения.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13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670" y="539552"/>
            <a:ext cx="5688632" cy="69865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-Дорогой Айболит! А почему надо есть овощи и фрукты?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Айболит: -Потому что в них содержатся такие волшебные вещества, которые помогут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стать здоровой, румяной, бодрой.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Обращается к детям: вы знаете, что за волшебные вещества?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понятие «Витамины» - это вещества, содержащиеся в некоторых продуктах, которые очень полезны для роста и развития ребенка.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Айболит: -Кто будет есть морковь, помидоры, зелёный лук, абрикосы у того будет здоровая кожа, хорошее зрение, быстрый рост. Кто будет есть капусту, огурцы, орехи у того крепкие мышцы, крепкие нервы, красивые волосы. Кто будет есть лимоны, шиповник, яблоки тот будет защищён от всех болезней. Советую вам, ребята, и тебе,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всегда есть овощи и фрукты, и вы всегда будете здоровы. Айболит прощается и уходит.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 «Есть у нас огород»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Дидактическая игра «Отгадай загадку».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корзине лежат огурец, помидор, морковь, яблоко, груша, лимон. Воспитатель описывает овощ или фрукт, дети отгадывают и берут отгадку из корзинки.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еще раз рассказывает детям о пользе данного продукта для здоровья.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.Детям предлагается нарисовать овощи и фрукты, которые они любят кушать (рисунки использовать для оформления стенгазеты «Что мы любим кушать» ).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Дегустация морковного сока. Соком угостить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Нехочуху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она с удовольствием пьёт сок, благодарит детей и обещает ежедневно есть овощные салаты и пить фруктовые соки.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Прощается и уходит.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Итог. Воспитатель спрашивает детей, о каких волшебных веществах они сегодня узнали, какие блюда можно приготовить из овощей и фруктов.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691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4664" y="395535"/>
            <a:ext cx="5688632" cy="76944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- "Витамины в жизни ребёнка"</a:t>
            </a:r>
            <a:r>
              <a:rPr lang="ru-RU" sz="1400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важные, необходимые для жизни человека вещества. Они активизируют участие во всех процессах, происходящих в организме человека, способствуют полноценному усвоению пищи, своевременному и правильному росту, повышению общего тонуса, невосприимчивости детского организма к простудным заболеваниям.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или недостаточное количество витаминов (особенно длительное «витаминное голодание») может вызвать серьезные последствия. Так, недостаток витамина А, который необходим для правильного роста, сохранения зрения, нормального состояния кожи и слизистых оболочек, вызывает отсутствие аппетита, снижение веса. Значительно понижается сопротивляемость организма влиянию окружающей среды и инфекционным заболеваниям.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важен витамин С – аскорбиновая кислота. Витамин С активно участвует в обмене веществ, повышает устойчивость организма к различным заболеваниям, предотвращает развитие рахита. Ребенок, получающий недостаточное количество витамина С, быстро утомляется. Он раздражителен, плохо спит, капризничает.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Значительное место среди витаминов занимает, так называемый,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противорахитный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витамин Д. Его применяют в основном как средство предупреждения и лечения рахита на всех его стадиях. Недостаток в организме витамина Д приводит сначала к появлению первых признаков рахита, хотя и незначительных, потом ко все более нарастающему нарушению нормального состояния нервной системы, деформации отдельных частей скелета, а затем и мышечной ткани. При ярко выраженных формах рахита дети теряют аппетит, худеют.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Весьма значительна роль и витамина Р, наличие которого способствует наилучшему усвоению организмом витамина С. Витамин Р оказывает благотворное действие на сердечно-сосудистую систему.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 ребенку и витамины группы В (В1, В2, В6, В12 и др.). Они оказывают влияние на состояние нервной системы, способствуют нормальному росту, кроветворению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важным процессам.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281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0567" y="395536"/>
            <a:ext cx="5688632" cy="74174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родителей.</a:t>
            </a:r>
            <a:b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ПОЛИВИТАМИНЫ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(поливитамины)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отличное средство для поддержания здоровья детей. Если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лечащий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считает, что вашему малышу без них не обойтись, добросовестно следуйте его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рекомендациям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Педиатры знают: в начале зимы и весны многие дети становятся вялыми, сонливыми, у них про-падает аппетит… Причина в том, что организму не хватает витаминов. Поэтому доктора рекомендуют не дожидаться явных признаков гиповитаминоза и своевременно проводить его профилактику.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часто простужается, у него шелушится кожа, слоятся ногти, а в уголках губ появились небольшие ранки? Срочно принимайте меры. Не забывайте, что наряду с приемом витаминных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препаратов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 должен хорошо питаться. Тогда ваши действия принесут положительный результат.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Натуральные пищевые продукты – источник витаминов и микроэлементов. При правильно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составленном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рационе авитаминоза (острая нехватка) и гиповитаминоза (средний дефицит) вполне можно избежать. А вот легкий недостаток этих элементов встречается довольно часто, особенно в зимнее - весенний период.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 в том, что к марту овощи и фрукты содержат уже не так много витаминов, как осенью. И даже если вы включаете в меню разнообразные салаты, свежевыжатые соки и овощные блюда, не все полезные вещества усвоятся должным образом. К тому же часть их утратится в процессе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приготовления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Но вы без труда исправите эту проблему. Постарайтесь максимально сбалансировать питание, а если потребуется, - поддержите детский организм витаминами.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приема витаминов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удобны в применении, особенно те, о которых нужно вспомнить лишь один раз в день. Как правило, сладкий сироп или таблетку следует принимать во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после еды.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932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iNa\МАМА\Витамины\Витамины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1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670" y="539552"/>
            <a:ext cx="5688632" cy="63401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делать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 первой половине дня. В утренние часы малыш наиболее активен, а его организм отлично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усвоит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вещества.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Витаминами нельзя запастись впрок. Большинство из них не накапливается в организме. Исключение составляют лишь жирорастворимые витамины А, Е, D, которые в большом количестве оказывают токсическое действие и потому небезопасны.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малыш принимает витамины в виде сиропа, геля или капель, строго соблюдайте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Позаботьтесь об их правильном хранении: баночка должна стоять в темном сухом, недоступном для ребенка месте, например, в шкафчике, до которого он не дотянется.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за реакцией малыша (особенно в первые три дня). Если щечки ребенка покраснели, поя-вилась сыпь – откажитесь от этого препарата, он вам не подходит. Необходимо прекратить прием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рвоте, а также при диарее. Когда самочувствие наладится, вы сможете вернуться к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укрепляющим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/>
              <a:t> </a:t>
            </a:r>
            <a:endParaRPr lang="ru-RU" sz="1400" dirty="0" smtClean="0"/>
          </a:p>
          <a:p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витаминов для детей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несколько групп витаминов. Однокомпонентные назначают в лечебных целях при явном их недостатке. Это касается аскорбиновой кислоты, витаминов А, Е, D. Поливитаминные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обогащены еще и необходимыми минеральными веществами.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Оптимальное сочетание всех составляющих позволяет обеспечить их отличное усвоение. Есть еще одна группа, где витамины соединены с микро- и макро- элементами, экстрактами лекарственных растений, ферментами.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 группы показаны как общеукрепляющие средства. Но как выбрать то, что подойдет вашему малышу? Проконсультируйтесь с врачом, которому вы доверяете.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5181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770</Words>
  <Application>Microsoft Office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DiNa</dc:creator>
  <cp:lastModifiedBy>DiNa</cp:lastModifiedBy>
  <cp:revision>31</cp:revision>
  <dcterms:created xsi:type="dcterms:W3CDTF">2013-10-10T18:56:41Z</dcterms:created>
  <dcterms:modified xsi:type="dcterms:W3CDTF">2013-10-10T22:11:05Z</dcterms:modified>
</cp:coreProperties>
</file>