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6020" y="1431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Проект «Зеленая школа»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7283" y="3329608"/>
            <a:ext cx="6400800" cy="2475656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Выполнил: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10 А класс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МБОУСОШ№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21</a:t>
            </a:r>
          </a:p>
          <a:p>
            <a:r>
              <a:rPr lang="ru-RU" b="1" smtClean="0">
                <a:solidFill>
                  <a:schemeClr val="tx2">
                    <a:lumMod val="10000"/>
                  </a:schemeClr>
                </a:solidFill>
              </a:rPr>
              <a:t>2013 г.</a:t>
            </a:r>
            <a:endParaRPr lang="ru-RU" b="1" dirty="0" smtClean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4000495" y="214290"/>
            <a:ext cx="4429156" cy="357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rgbClr val="92D050"/>
                </a:solidFill>
              </a:rPr>
              <a:t>Народная мудрость гласит: Кто выращивает цветы, тот приносит радость себе и людям.</a:t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dirty="0" smtClean="0">
                <a:solidFill>
                  <a:srgbClr val="92D050"/>
                </a:solidFill>
              </a:rPr>
              <a:t>Живя на земле, мы постоянно должны помнить об охране природы, о приумножении естественных богатств. Ибо, по словам Жанна </a:t>
            </a:r>
            <a:r>
              <a:rPr lang="ru-RU" dirty="0" err="1" smtClean="0">
                <a:solidFill>
                  <a:srgbClr val="92D050"/>
                </a:solidFill>
              </a:rPr>
              <a:t>Дорста</a:t>
            </a:r>
            <a:r>
              <a:rPr lang="ru-RU" dirty="0" smtClean="0">
                <a:solidFill>
                  <a:srgbClr val="92D050"/>
                </a:solidFill>
              </a:rPr>
              <a:t>, выдающегося эколога современности: Природа будет ограждена от опасности только тогда, когда человек хоть немного полюбит ее просто за то, что она прекрасна.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://im8-tub-ru.yandex.net/i?id=233848679-12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143130" cy="15001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071546"/>
            <a:ext cx="428628" cy="2857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21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Концепция проекта</a:t>
            </a:r>
            <a:br>
              <a:rPr lang="ru-RU" sz="3600" dirty="0" smtClean="0"/>
            </a:br>
            <a:r>
              <a:rPr lang="ru-RU" sz="2700" dirty="0" smtClean="0">
                <a:solidFill>
                  <a:srgbClr val="92D050"/>
                </a:solidFill>
              </a:rPr>
              <a:t>Школа - наш «зелёный» дом.</a:t>
            </a:r>
            <a:endParaRPr lang="ru-RU" sz="27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0660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r>
              <a:rPr lang="ru-RU" sz="1600" dirty="0" smtClean="0"/>
              <a:t>             В школе мы проводим большую часть времени, по сути , она является нашим вторым домом.  </a:t>
            </a:r>
            <a:r>
              <a:rPr lang="ru-RU" sz="1600" dirty="0" smtClean="0">
                <a:solidFill>
                  <a:srgbClr val="92D050"/>
                </a:solidFill>
              </a:rPr>
              <a:t>Мы хотим , чтобы наш дом - Школа №21 г. Тулы – была «зелёным» домом.</a:t>
            </a:r>
          </a:p>
          <a:p>
            <a:pPr>
              <a:buNone/>
            </a:pPr>
            <a:r>
              <a:rPr lang="ru-RU" sz="1600" dirty="0" smtClean="0"/>
              <a:t>              Зеленые насаждения очищают городской воздух от пыли и газов. Среди зеленых насаждений запыленность воздуха в 2—3 раза меньше, чем на открытых городских территориях. Большинство растений выделяет летучие и нелетучие вещества — фитонциды, обладающие способностью убивать вредные для человека болезнетворные бактерии или тормозить их развитие. Зеленая окраска листвы, менее высокая температура в жаркие дни, наличие в воздухе фитонцидов, бальзамических и других веществ, выделяемых растениями, слабая запыленность воздуха и повышенное содержание в нем кислорода оказывают благотворное физиологическое действие на нервную систему человека, снимая напряжение, вызванное ритмом городской жизни, укрепляя здоровье человека и повышая его работоспособность</a:t>
            </a:r>
          </a:p>
          <a:p>
            <a:pPr>
              <a:buNone/>
            </a:pPr>
            <a:r>
              <a:rPr lang="ru-RU" sz="1600" dirty="0" smtClean="0">
                <a:solidFill>
                  <a:srgbClr val="92D050"/>
                </a:solidFill>
              </a:rPr>
              <a:t>              Мы считаем, что реализация проекта «Зелёная школа» приведёт:</a:t>
            </a:r>
          </a:p>
          <a:p>
            <a:pPr>
              <a:buNone/>
            </a:pPr>
            <a:r>
              <a:rPr lang="ru-RU" sz="1600" dirty="0" smtClean="0">
                <a:solidFill>
                  <a:srgbClr val="92D050"/>
                </a:solidFill>
              </a:rPr>
              <a:t>              ●</a:t>
            </a:r>
            <a:r>
              <a:rPr lang="en-US" sz="1600" dirty="0" smtClean="0">
                <a:solidFill>
                  <a:srgbClr val="92D050"/>
                </a:solidFill>
              </a:rPr>
              <a:t>  </a:t>
            </a:r>
            <a:r>
              <a:rPr lang="ru-RU" sz="1600" dirty="0" smtClean="0">
                <a:solidFill>
                  <a:srgbClr val="92D050"/>
                </a:solidFill>
              </a:rPr>
              <a:t>к повышению  уровня  комфортности  пребывания  в  школе, изменению  в   </a:t>
            </a:r>
          </a:p>
          <a:p>
            <a:pPr>
              <a:buNone/>
            </a:pPr>
            <a:r>
              <a:rPr lang="ru-RU" sz="1600" dirty="0" smtClean="0">
                <a:solidFill>
                  <a:srgbClr val="92D050"/>
                </a:solidFill>
              </a:rPr>
              <a:t>              </a:t>
            </a:r>
            <a:r>
              <a:rPr lang="en-US" sz="1600" dirty="0" smtClean="0">
                <a:solidFill>
                  <a:srgbClr val="92D050"/>
                </a:solidFill>
              </a:rPr>
              <a:t>     </a:t>
            </a:r>
            <a:r>
              <a:rPr lang="ru-RU" sz="1600" dirty="0" smtClean="0">
                <a:solidFill>
                  <a:srgbClr val="92D050"/>
                </a:solidFill>
              </a:rPr>
              <a:t>поведении школьников и снижению агрессии;</a:t>
            </a:r>
          </a:p>
          <a:p>
            <a:pPr>
              <a:buNone/>
            </a:pPr>
            <a:r>
              <a:rPr lang="ru-RU" sz="1600" dirty="0" smtClean="0">
                <a:solidFill>
                  <a:srgbClr val="92D050"/>
                </a:solidFill>
              </a:rPr>
              <a:t> </a:t>
            </a:r>
            <a:r>
              <a:rPr lang="en-US" sz="1600" dirty="0" smtClean="0">
                <a:solidFill>
                  <a:srgbClr val="92D050"/>
                </a:solidFill>
              </a:rPr>
              <a:t>             </a:t>
            </a:r>
            <a:r>
              <a:rPr lang="ru-RU" sz="1600" dirty="0" smtClean="0">
                <a:solidFill>
                  <a:srgbClr val="92D050"/>
                </a:solidFill>
              </a:rPr>
              <a:t>● </a:t>
            </a:r>
            <a:r>
              <a:rPr lang="en-US" sz="1600" dirty="0" smtClean="0">
                <a:solidFill>
                  <a:srgbClr val="92D050"/>
                </a:solidFill>
              </a:rPr>
              <a:t> </a:t>
            </a:r>
            <a:r>
              <a:rPr lang="ru-RU" sz="1600" dirty="0" smtClean="0">
                <a:solidFill>
                  <a:srgbClr val="92D050"/>
                </a:solidFill>
              </a:rPr>
              <a:t>повышению  защищенности  (среда  будет  нести  эту  функцию);</a:t>
            </a:r>
          </a:p>
          <a:p>
            <a:pPr>
              <a:buNone/>
            </a:pPr>
            <a:r>
              <a:rPr lang="ru-RU" sz="1600" dirty="0" smtClean="0">
                <a:solidFill>
                  <a:srgbClr val="92D050"/>
                </a:solidFill>
              </a:rPr>
              <a:t> </a:t>
            </a:r>
            <a:r>
              <a:rPr lang="en-US" sz="1600" dirty="0" smtClean="0">
                <a:solidFill>
                  <a:srgbClr val="92D050"/>
                </a:solidFill>
              </a:rPr>
              <a:t>             </a:t>
            </a:r>
            <a:r>
              <a:rPr lang="ru-RU" sz="1600" dirty="0" smtClean="0">
                <a:solidFill>
                  <a:srgbClr val="92D050"/>
                </a:solidFill>
              </a:rPr>
              <a:t>● </a:t>
            </a:r>
            <a:r>
              <a:rPr lang="en-US" sz="1600" dirty="0" smtClean="0">
                <a:solidFill>
                  <a:srgbClr val="92D050"/>
                </a:solidFill>
              </a:rPr>
              <a:t> </a:t>
            </a:r>
            <a:r>
              <a:rPr lang="ru-RU" sz="1600" dirty="0" smtClean="0">
                <a:solidFill>
                  <a:srgbClr val="92D050"/>
                </a:solidFill>
              </a:rPr>
              <a:t>развитию эстетического вкуса.</a:t>
            </a:r>
          </a:p>
          <a:p>
            <a:endParaRPr lang="ru-RU" sz="1400" b="1" dirty="0" smtClean="0"/>
          </a:p>
          <a:p>
            <a:pPr>
              <a:buNone/>
            </a:pPr>
            <a:r>
              <a:rPr lang="ru-RU" sz="1400" b="1" dirty="0" smtClean="0"/>
              <a:t> </a:t>
            </a:r>
          </a:p>
        </p:txBody>
      </p:sp>
      <p:pic>
        <p:nvPicPr>
          <p:cNvPr id="7170" name="Picture 2" descr="http://im8-tub-ru.yandex.net/i?id=233848679-12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143130" cy="15001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071546"/>
            <a:ext cx="428628" cy="2857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21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74638"/>
            <a:ext cx="5543560" cy="1143000"/>
          </a:xfrm>
        </p:spPr>
        <p:txBody>
          <a:bodyPr/>
          <a:lstStyle/>
          <a:p>
            <a:r>
              <a:rPr lang="ru-RU" dirty="0" smtClean="0"/>
              <a:t>Наши идеи: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80558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92D050"/>
                </a:solidFill>
              </a:rPr>
              <a:t>Оборудовать школу фонтанчиками с питьевой водой.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2. Украсить школьную территорию необычными        клумбами.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3. Вырастить большое дерево, которое станет символом преемственности поколений!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4" name="Picture 2" descr="http://im8-tub-ru.yandex.net/i?id=233848679-12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143130" cy="15001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071546"/>
            <a:ext cx="428628" cy="2857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21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928670"/>
            <a:ext cx="7200800" cy="57332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404664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 Оборудовать школу фонтанчиками с питьевой водой.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лумба_ми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642918"/>
            <a:ext cx="6842753" cy="49880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0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2. Украсить школьную территорию необычными        клумбами.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5643578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Gabriola" pitchFamily="82" charset="0"/>
              </a:rPr>
              <a:t>Клумба в виде глобуса</a:t>
            </a:r>
            <a:endParaRPr lang="ru-RU" sz="3600" b="1" i="1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404664"/>
            <a:ext cx="7394448" cy="46085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63888" y="5445224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Gabriola" pitchFamily="82" charset="0"/>
              </a:rPr>
              <a:t>В виде машинки…</a:t>
            </a:r>
            <a:endParaRPr lang="ru-RU" sz="4000" b="1" i="1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lumba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2636912"/>
            <a:ext cx="4817989" cy="3312368"/>
          </a:xfrm>
          <a:prstGeom prst="rect">
            <a:avLst/>
          </a:prstGeom>
        </p:spPr>
      </p:pic>
      <p:pic>
        <p:nvPicPr>
          <p:cNvPr id="4" name="Рисунок 3" descr="000553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4383096" cy="34563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9832" y="6021288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Monotype Corsiva" pitchFamily="66" charset="0"/>
              </a:rPr>
              <a:t>В виде бабочки…</a:t>
            </a:r>
            <a:endParaRPr lang="ru-RU" sz="3600" b="1" i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332656"/>
            <a:ext cx="7056784" cy="5059581"/>
          </a:xfrm>
        </p:spPr>
      </p:pic>
      <p:sp>
        <p:nvSpPr>
          <p:cNvPr id="5" name="TextBox 4"/>
          <p:cNvSpPr txBox="1"/>
          <p:nvPr/>
        </p:nvSpPr>
        <p:spPr>
          <a:xfrm>
            <a:off x="899592" y="5733256"/>
            <a:ext cx="7020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Monotype Corsiva" pitchFamily="66" charset="0"/>
              </a:rPr>
              <a:t>В виде ежиков и прочих зверушек…</a:t>
            </a:r>
            <a:endParaRPr lang="ru-RU" sz="3600" b="1" i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3. Вырастить большое дерево, которое станет символом преемственности поколений!</a:t>
            </a:r>
            <a:endParaRPr lang="ru-RU" sz="3200" dirty="0"/>
          </a:p>
        </p:txBody>
      </p:sp>
      <p:pic>
        <p:nvPicPr>
          <p:cNvPr id="5" name="Рисунок 4" descr="images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643050"/>
            <a:ext cx="7920880" cy="497405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310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Проект «Зеленая школа»</vt:lpstr>
      <vt:lpstr>Концепция проекта Школа - наш «зелёный» дом.</vt:lpstr>
      <vt:lpstr>Наши идеи: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Вырастить большое дерево, которое станет символом преемственности поколений!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«Зеленая школа»</dc:title>
  <dc:creator>user</dc:creator>
  <cp:lastModifiedBy>Герман</cp:lastModifiedBy>
  <cp:revision>25</cp:revision>
  <dcterms:created xsi:type="dcterms:W3CDTF">2013-02-26T10:41:35Z</dcterms:created>
  <dcterms:modified xsi:type="dcterms:W3CDTF">2015-10-06T16:03:54Z</dcterms:modified>
</cp:coreProperties>
</file>