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D7D568-1FF2-4EC0-BC62-AA9CAB592B6C}" type="datetimeFigureOut">
              <a:rPr lang="ru-RU" smtClean="0"/>
              <a:pPr/>
              <a:t>24.04.2015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6A525F-D120-4033-979F-08566D4EEF9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«Производная в биологии»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6A525F-D120-4033-979F-08566D4EEF93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0AE113D-F20D-44C3-86AA-D72E7563B6BA}" type="datetimeFigureOut">
              <a:rPr lang="ru-RU" smtClean="0"/>
              <a:pPr/>
              <a:t>24.04.2015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7F23B53-5098-49A8-BEC2-117B388A64D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AE113D-F20D-44C3-86AA-D72E7563B6BA}" type="datetimeFigureOut">
              <a:rPr lang="ru-RU" smtClean="0"/>
              <a:pPr/>
              <a:t>24.04.2015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F23B53-5098-49A8-BEC2-117B388A64D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AE113D-F20D-44C3-86AA-D72E7563B6BA}" type="datetimeFigureOut">
              <a:rPr lang="ru-RU" smtClean="0"/>
              <a:pPr/>
              <a:t>24.04.2015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F23B53-5098-49A8-BEC2-117B388A64D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AE113D-F20D-44C3-86AA-D72E7563B6BA}" type="datetimeFigureOut">
              <a:rPr lang="ru-RU" smtClean="0"/>
              <a:pPr/>
              <a:t>24.04.2015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F23B53-5098-49A8-BEC2-117B388A64D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AE113D-F20D-44C3-86AA-D72E7563B6BA}" type="datetimeFigureOut">
              <a:rPr lang="ru-RU" smtClean="0"/>
              <a:pPr/>
              <a:t>24.04.2015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F23B53-5098-49A8-BEC2-117B388A64D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AE113D-F20D-44C3-86AA-D72E7563B6BA}" type="datetimeFigureOut">
              <a:rPr lang="ru-RU" smtClean="0"/>
              <a:pPr/>
              <a:t>24.04.2015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F23B53-5098-49A8-BEC2-117B388A64D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AE113D-F20D-44C3-86AA-D72E7563B6BA}" type="datetimeFigureOut">
              <a:rPr lang="ru-RU" smtClean="0"/>
              <a:pPr/>
              <a:t>24.04.2015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F23B53-5098-49A8-BEC2-117B388A64D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AE113D-F20D-44C3-86AA-D72E7563B6BA}" type="datetimeFigureOut">
              <a:rPr lang="ru-RU" smtClean="0"/>
              <a:pPr/>
              <a:t>24.04.2015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F23B53-5098-49A8-BEC2-117B388A64D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AE113D-F20D-44C3-86AA-D72E7563B6BA}" type="datetimeFigureOut">
              <a:rPr lang="ru-RU" smtClean="0"/>
              <a:pPr/>
              <a:t>24.04.2015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F23B53-5098-49A8-BEC2-117B388A64D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0AE113D-F20D-44C3-86AA-D72E7563B6BA}" type="datetimeFigureOut">
              <a:rPr lang="ru-RU" smtClean="0"/>
              <a:pPr/>
              <a:t>24.04.2015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F23B53-5098-49A8-BEC2-117B388A64D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0AE113D-F20D-44C3-86AA-D72E7563B6BA}" type="datetimeFigureOut">
              <a:rPr lang="ru-RU" smtClean="0"/>
              <a:pPr/>
              <a:t>24.04.2015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7F23B53-5098-49A8-BEC2-117B388A64D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0AE113D-F20D-44C3-86AA-D72E7563B6BA}" type="datetimeFigureOut">
              <a:rPr lang="ru-RU" smtClean="0"/>
              <a:pPr/>
              <a:t>24.04.2015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7F23B53-5098-49A8-BEC2-117B388A64D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500173"/>
          </a:xfrm>
        </p:spPr>
        <p:txBody>
          <a:bodyPr>
            <a:normAutofit/>
          </a:bodyPr>
          <a:lstStyle/>
          <a:p>
            <a:r>
              <a:rPr lang="ru-RU" sz="3600" dirty="0" smtClean="0"/>
              <a:t>«Производная в биологии»</a:t>
            </a:r>
            <a:br>
              <a:rPr lang="ru-RU" sz="3600" dirty="0" smtClean="0"/>
            </a:br>
            <a:r>
              <a:rPr lang="ru-RU" sz="2400" dirty="0" smtClean="0"/>
              <a:t>подготовила студентка 1 курса 10 группы</a:t>
            </a:r>
            <a:br>
              <a:rPr lang="ru-RU" sz="2400" dirty="0" smtClean="0"/>
            </a:br>
            <a:r>
              <a:rPr lang="ru-RU" sz="2400" dirty="0" smtClean="0"/>
              <a:t>Куликова Валерия 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Ягоды годжи биология тест 7 класс картинки Худеем вместе!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00174"/>
            <a:ext cx="9144000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ETI.ee - Общество - Аппендикс оказался полезным органом - Новости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" y="2071678"/>
            <a:ext cx="9144000" cy="478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771640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i="1" u="sng" dirty="0" smtClean="0"/>
              <a:t/>
            </a:r>
            <a:br>
              <a:rPr lang="ru-RU" sz="2000" i="1" u="sng" dirty="0" smtClean="0"/>
            </a:br>
            <a:r>
              <a:rPr lang="ru-RU" sz="2000" i="1" u="sng" dirty="0" smtClean="0"/>
              <a:t/>
            </a:r>
            <a:br>
              <a:rPr lang="ru-RU" sz="2000" i="1" u="sng" dirty="0" smtClean="0"/>
            </a:br>
            <a:r>
              <a:rPr lang="ru-RU" sz="2000" i="1" u="sng" dirty="0" smtClean="0"/>
              <a:t/>
            </a:r>
            <a:br>
              <a:rPr lang="ru-RU" sz="2000" i="1" u="sng" dirty="0" smtClean="0"/>
            </a:br>
            <a:r>
              <a:rPr lang="ru-RU" sz="2000" i="1" u="sng" dirty="0" smtClean="0"/>
              <a:t/>
            </a:r>
            <a:br>
              <a:rPr lang="ru-RU" sz="2000" i="1" u="sng" dirty="0" smtClean="0"/>
            </a:br>
            <a:r>
              <a:rPr lang="ru-RU" sz="2000" i="1" u="sng" dirty="0" smtClean="0"/>
              <a:t/>
            </a:r>
            <a:br>
              <a:rPr lang="ru-RU" sz="2000" i="1" u="sng" dirty="0" smtClean="0"/>
            </a:br>
            <a:r>
              <a:rPr lang="ru-RU" sz="2000" i="1" u="sng" dirty="0" smtClean="0"/>
              <a:t/>
            </a:r>
            <a:br>
              <a:rPr lang="ru-RU" sz="2000" i="1" u="sng" dirty="0" smtClean="0"/>
            </a:br>
            <a:r>
              <a:rPr lang="ru-RU" sz="2000" i="1" u="sng" dirty="0" smtClean="0"/>
              <a:t/>
            </a:r>
            <a:br>
              <a:rPr lang="ru-RU" sz="2000" i="1" u="sng" dirty="0" smtClean="0"/>
            </a:br>
            <a:r>
              <a:rPr lang="ru-RU" sz="2000" b="1" i="1" u="sng" dirty="0" smtClean="0"/>
              <a:t>Популяция</a:t>
            </a:r>
            <a:r>
              <a:rPr lang="ru-RU" sz="2000" b="1" dirty="0" smtClean="0"/>
              <a:t> </a:t>
            </a:r>
            <a:r>
              <a:rPr lang="ru-RU" sz="2000" b="1" i="1" dirty="0" smtClean="0"/>
              <a:t>– </a:t>
            </a:r>
            <a:r>
              <a:rPr lang="ru-RU" sz="2000" b="1" dirty="0" smtClean="0"/>
              <a:t>это совокупность особей данного вида, занимающих определённый участок территории внутри ареала вида, свободно скрещивающихся между собой и частично или полностью изолированных от других популяций, а также является элементарной единицей эволюции.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843078"/>
          </a:xfrm>
        </p:spPr>
        <p:txBody>
          <a:bodyPr>
            <a:noAutofit/>
          </a:bodyPr>
          <a:lstStyle/>
          <a:p>
            <a:pPr algn="l"/>
            <a:r>
              <a:rPr lang="ru-RU" sz="2400" i="1" u="sng" dirty="0" smtClean="0"/>
              <a:t>Задача по биологии.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По известной зависимости численности популяции </a:t>
            </a:r>
            <a:br>
              <a:rPr lang="ru-RU" sz="2400" dirty="0" smtClean="0"/>
            </a:br>
            <a:r>
              <a:rPr lang="ru-RU" sz="2400" dirty="0" err="1" smtClean="0"/>
              <a:t>x</a:t>
            </a:r>
            <a:r>
              <a:rPr lang="ru-RU" sz="2400" dirty="0" smtClean="0"/>
              <a:t> (</a:t>
            </a:r>
            <a:r>
              <a:rPr lang="ru-RU" sz="2400" dirty="0" err="1" smtClean="0"/>
              <a:t>t</a:t>
            </a:r>
            <a:r>
              <a:rPr lang="ru-RU" sz="2400" dirty="0" smtClean="0"/>
              <a:t>) определить относительный прирост в момент времени </a:t>
            </a:r>
            <a:r>
              <a:rPr lang="ru-RU" sz="2400" dirty="0" err="1" smtClean="0"/>
              <a:t>t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Презентация основные направления эволюционного процесса &quot; найдено в файлах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857364"/>
            <a:ext cx="9144000" cy="521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6958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178288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718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smtClean="0"/>
                        <a:t>Численность популяции </a:t>
                      </a:r>
                      <a:r>
                        <a:rPr lang="ru-RU" sz="1600" dirty="0" smtClean="0"/>
                        <a:t>в момент времени </a:t>
                      </a:r>
                      <a:r>
                        <a:rPr lang="en-US" sz="1600" dirty="0" smtClean="0"/>
                        <a:t> t</a:t>
                      </a:r>
                      <a:endParaRPr lang="ru-RU" sz="160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 = X(t)</a:t>
                      </a:r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Функция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9718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Интервал времени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 = t</a:t>
                      </a:r>
                      <a:r>
                        <a:rPr kumimoji="0" lang="en-US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t</a:t>
                      </a:r>
                      <a:r>
                        <a:rPr kumimoji="0" lang="en-US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Приращение </a:t>
                      </a:r>
                    </a:p>
                    <a:p>
                      <a:pPr algn="ctr"/>
                      <a:r>
                        <a:rPr lang="ru-RU" sz="1600" dirty="0" smtClean="0"/>
                        <a:t>аргумента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104123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Изменение численности </a:t>
                      </a:r>
                    </a:p>
                    <a:p>
                      <a:pPr algn="ctr"/>
                      <a:r>
                        <a:rPr lang="ru-RU" sz="1600" dirty="0" smtClean="0"/>
                        <a:t>популяции</a:t>
                      </a:r>
                      <a:endParaRPr lang="ru-RU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X(t) = X(t</a:t>
                      </a:r>
                      <a:r>
                        <a:rPr kumimoji="0" lang="en-US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– X(t</a:t>
                      </a:r>
                      <a:r>
                        <a:rPr kumimoji="0" lang="en-US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Приращение </a:t>
                      </a:r>
                    </a:p>
                    <a:p>
                      <a:pPr algn="ctr"/>
                      <a:r>
                        <a:rPr lang="ru-RU" sz="1600" dirty="0" smtClean="0"/>
                        <a:t>функции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0402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Скорость изменения численности популяции</a:t>
                      </a:r>
                      <a:endParaRPr lang="ru-RU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i="1" dirty="0" smtClean="0">
                        <a:latin typeface="Cambria Math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i="1" dirty="0">
                        <a:latin typeface="Cambria Math"/>
                        <a:ea typeface="Calibri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Отношение приращения функции к приращению аргумента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556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Относительный прирост в данный момент времени</a:t>
                      </a:r>
                      <a:endParaRPr lang="ru-RU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i="1" dirty="0">
                        <a:latin typeface="Cambria Math"/>
                        <a:ea typeface="Calibri"/>
                        <a:cs typeface="Times New Roman"/>
                      </a:endParaRPr>
                    </a:p>
                  </a:txBody>
                  <a:tcPr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Производная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sz="2000" dirty="0" smtClean="0"/>
              <a:t>Понятие на языке </a:t>
            </a:r>
            <a:r>
              <a:rPr lang="en-US" sz="2000" dirty="0" smtClean="0"/>
              <a:t>                                                    </a:t>
            </a:r>
            <a:r>
              <a:rPr lang="ru-RU" sz="2000" dirty="0" smtClean="0"/>
              <a:t>Понятие на языке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dirty="0" smtClean="0"/>
              <a:t>биологии        </a:t>
            </a:r>
            <a:r>
              <a:rPr lang="en-US" sz="2000" dirty="0" smtClean="0"/>
              <a:t>                  </a:t>
            </a:r>
            <a:r>
              <a:rPr lang="ru-RU" sz="2000" dirty="0" smtClean="0"/>
              <a:t> Обозначение                    математики</a:t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                                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208</TotalTime>
  <Words>66</Words>
  <Application>Microsoft Office PowerPoint</Application>
  <PresentationFormat>Экран (4:3)</PresentationFormat>
  <Paragraphs>23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«Производная в биологии» подготовила студентка 1 курса 10 группы Куликова Валерия </vt:lpstr>
      <vt:lpstr>       Популяция – это совокупность особей данного вида, занимающих определённый участок территории внутри ареала вида, свободно скрещивающихся между собой и частично или полностью изолированных от других популяций, а также является элементарной единицей эволюции.    </vt:lpstr>
      <vt:lpstr>Задача по биологии. По известной зависимости численности популяции  x (t) определить относительный прирост в момент времени t. </vt:lpstr>
      <vt:lpstr>  Понятие на языке                                                     Понятие на языке биологии                           Обозначение                    математики                                                                                    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Директор</dc:creator>
  <cp:lastModifiedBy>Директор</cp:lastModifiedBy>
  <cp:revision>22</cp:revision>
  <dcterms:created xsi:type="dcterms:W3CDTF">2015-04-17T11:55:11Z</dcterms:created>
  <dcterms:modified xsi:type="dcterms:W3CDTF">2015-04-24T06:15:14Z</dcterms:modified>
</cp:coreProperties>
</file>