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9" r:id="rId4"/>
    <p:sldId id="260" r:id="rId5"/>
    <p:sldId id="257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F800B5-FB7D-4C46-B604-E9958F841B03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0054D7-AA98-45A5-BFEA-458410835DA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«Производная в географии»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:</a:t>
            </a:r>
          </a:p>
          <a:p>
            <a:r>
              <a:rPr lang="ru-RU" dirty="0" smtClean="0"/>
              <a:t>студентка 1курса 10 группы </a:t>
            </a:r>
          </a:p>
          <a:p>
            <a:r>
              <a:rPr lang="ru-RU" dirty="0" smtClean="0"/>
              <a:t>Кузнецова Саша</a:t>
            </a:r>
            <a:endParaRPr lang="ru-RU" dirty="0"/>
          </a:p>
        </p:txBody>
      </p:sp>
      <p:pic>
        <p:nvPicPr>
          <p:cNvPr id="4" name="Рисунок 3" descr="Гдз 4 класс бунеев - Перспективное планирова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7562"/>
            <a:ext cx="4071933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инамика роста населения по данным ООН - Презентация 8807/3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езентация на тему: &quot;История развития экологии.. . Термин &quot;экология&quot; с греческого языка: &quot;ойкос&quot; - дом; &quot;логос&quot; - наука.&quot;. . С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532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Тема 18. Общество как объект познан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Модель Томаса Мальтуса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+mj-lt"/>
              </a:rPr>
              <a:t>Идея социологической модели Томаса Мальтуса состоит в том, что прирост населения пропорционально числу населения в данный момент времени </a:t>
            </a:r>
            <a:r>
              <a:rPr lang="ru-RU" dirty="0" err="1" smtClean="0">
                <a:latin typeface="+mj-lt"/>
              </a:rPr>
              <a:t>t</a:t>
            </a:r>
            <a:r>
              <a:rPr lang="ru-RU" dirty="0" smtClean="0">
                <a:latin typeface="+mj-lt"/>
              </a:rPr>
              <a:t> через N(</a:t>
            </a:r>
            <a:r>
              <a:rPr lang="ru-RU" dirty="0" err="1" smtClean="0">
                <a:latin typeface="+mj-lt"/>
              </a:rPr>
              <a:t>t</a:t>
            </a:r>
            <a:r>
              <a:rPr lang="ru-RU" dirty="0" smtClean="0">
                <a:latin typeface="+mj-lt"/>
              </a:rPr>
              <a:t>), </a:t>
            </a:r>
            <a:r>
              <a:rPr lang="en-US" dirty="0" smtClean="0">
                <a:latin typeface="+mj-lt"/>
              </a:rPr>
              <a:t>N(t) = k N(t)</a:t>
            </a:r>
            <a:r>
              <a:rPr lang="ru-RU" dirty="0" smtClean="0">
                <a:latin typeface="+mj-lt"/>
              </a:rPr>
              <a:t> . </a:t>
            </a:r>
          </a:p>
          <a:p>
            <a:r>
              <a:rPr lang="ru-RU" dirty="0" smtClean="0">
                <a:latin typeface="+mj-lt"/>
              </a:rPr>
              <a:t>Модель Мальтуса неплохо действовала для описания численности населения США с 1790 по 1860 годы. Ныне эта модель в большинстве стран не действует.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Численность населения на данной территории в момент времени </a:t>
            </a:r>
            <a:r>
              <a:rPr lang="en-US" sz="3600" dirty="0" smtClean="0"/>
              <a:t>t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Пусть у = </a:t>
            </a:r>
            <a:r>
              <a:rPr lang="ru-RU" dirty="0" err="1" smtClean="0"/>
              <a:t>у</a:t>
            </a:r>
            <a:r>
              <a:rPr lang="ru-RU" dirty="0" smtClean="0"/>
              <a:t>(</a:t>
            </a:r>
            <a:r>
              <a:rPr lang="ru-RU" dirty="0" err="1" smtClean="0"/>
              <a:t>t</a:t>
            </a:r>
            <a:r>
              <a:rPr lang="ru-RU" dirty="0" smtClean="0"/>
              <a:t>)- численность населения.</a:t>
            </a:r>
          </a:p>
          <a:p>
            <a:r>
              <a:rPr lang="ru-RU" dirty="0" smtClean="0"/>
              <a:t>Рассмотрим прирост населения за </a:t>
            </a:r>
            <a:r>
              <a:rPr lang="ru-RU" dirty="0" smtClean="0"/>
              <a:t> время </a:t>
            </a:r>
            <a:r>
              <a:rPr lang="en-US" dirty="0" smtClean="0"/>
              <a:t>t</a:t>
            </a:r>
            <a:r>
              <a:rPr lang="ru-RU" smtClean="0"/>
              <a:t>:</a:t>
            </a:r>
          </a:p>
          <a:p>
            <a:r>
              <a:rPr lang="ru-RU" smtClean="0"/>
              <a:t>D(</a:t>
            </a:r>
            <a:r>
              <a:rPr lang="ru-RU" dirty="0" err="1" smtClean="0"/>
              <a:t>t</a:t>
            </a:r>
            <a:r>
              <a:rPr lang="ru-RU" dirty="0" smtClean="0"/>
              <a:t>) = t-t</a:t>
            </a:r>
            <a:r>
              <a:rPr lang="ru-RU" baseline="-25000" dirty="0" smtClean="0"/>
              <a:t>0</a:t>
            </a:r>
            <a:endParaRPr lang="ru-RU" dirty="0" smtClean="0"/>
          </a:p>
          <a:p>
            <a:r>
              <a:rPr lang="ru-RU" dirty="0" smtClean="0"/>
              <a:t>D(</a:t>
            </a:r>
            <a:r>
              <a:rPr lang="ru-RU" dirty="0" err="1" smtClean="0"/>
              <a:t>y</a:t>
            </a:r>
            <a:r>
              <a:rPr lang="ru-RU" dirty="0" smtClean="0"/>
              <a:t>) = </a:t>
            </a:r>
            <a:r>
              <a:rPr lang="ru-RU" dirty="0" err="1" smtClean="0"/>
              <a:t>k</a:t>
            </a:r>
            <a:r>
              <a:rPr lang="ru-RU" dirty="0" smtClean="0"/>
              <a:t> </a:t>
            </a:r>
            <a:r>
              <a:rPr lang="ru-RU" dirty="0" err="1" smtClean="0"/>
              <a:t>y</a:t>
            </a:r>
            <a:r>
              <a:rPr lang="ru-RU" dirty="0" smtClean="0"/>
              <a:t> D(</a:t>
            </a:r>
            <a:r>
              <a:rPr lang="ru-RU" dirty="0" err="1" smtClean="0"/>
              <a:t>t</a:t>
            </a:r>
            <a:r>
              <a:rPr lang="ru-RU" dirty="0" smtClean="0"/>
              <a:t>), где к = </a:t>
            </a:r>
            <a:r>
              <a:rPr lang="ru-RU" dirty="0" err="1" smtClean="0"/>
              <a:t>к</a:t>
            </a:r>
            <a:r>
              <a:rPr lang="ru-RU" baseline="-25000" dirty="0" err="1" smtClean="0"/>
              <a:t>р</a:t>
            </a:r>
            <a:r>
              <a:rPr lang="ru-RU" baseline="-25000" dirty="0" smtClean="0"/>
              <a:t> </a:t>
            </a:r>
            <a:r>
              <a:rPr lang="ru-RU" dirty="0" smtClean="0"/>
              <a:t>– к</a:t>
            </a:r>
            <a:r>
              <a:rPr lang="ru-RU" baseline="-25000" dirty="0" smtClean="0"/>
              <a:t>с </a:t>
            </a:r>
            <a:r>
              <a:rPr lang="ru-RU" dirty="0" smtClean="0"/>
              <a:t>–коэффициент прироста (</a:t>
            </a:r>
            <a:r>
              <a:rPr lang="ru-RU" dirty="0" err="1" smtClean="0"/>
              <a:t>к</a:t>
            </a:r>
            <a:r>
              <a:rPr lang="ru-RU" baseline="-25000" dirty="0" err="1" smtClean="0"/>
              <a:t>р</a:t>
            </a:r>
            <a:r>
              <a:rPr lang="ru-RU" baseline="-25000" dirty="0" smtClean="0"/>
              <a:t> </a:t>
            </a:r>
            <a:r>
              <a:rPr lang="ru-RU" dirty="0" smtClean="0"/>
              <a:t>–</a:t>
            </a:r>
            <a:r>
              <a:rPr lang="ru-RU" baseline="-25000" dirty="0" smtClean="0"/>
              <a:t> </a:t>
            </a:r>
            <a:r>
              <a:rPr lang="ru-RU" dirty="0" smtClean="0"/>
              <a:t>коэффициент рождаемости,</a:t>
            </a:r>
          </a:p>
          <a:p>
            <a:r>
              <a:rPr lang="ru-RU" dirty="0" smtClean="0"/>
              <a:t>к</a:t>
            </a:r>
            <a:r>
              <a:rPr lang="ru-RU" baseline="-25000" dirty="0" smtClean="0"/>
              <a:t>с </a:t>
            </a:r>
            <a:r>
              <a:rPr lang="ru-RU" dirty="0" smtClean="0"/>
              <a:t>– коэффициент смертности)</a:t>
            </a:r>
          </a:p>
          <a:p>
            <a:r>
              <a:rPr lang="ru-RU" dirty="0" smtClean="0"/>
              <a:t>D(</a:t>
            </a:r>
            <a:r>
              <a:rPr lang="ru-RU" dirty="0" err="1" smtClean="0"/>
              <a:t>y</a:t>
            </a:r>
            <a:r>
              <a:rPr lang="ru-RU" dirty="0" smtClean="0"/>
              <a:t>):  D(</a:t>
            </a:r>
            <a:r>
              <a:rPr lang="ru-RU" dirty="0" err="1" smtClean="0"/>
              <a:t>t</a:t>
            </a:r>
            <a:r>
              <a:rPr lang="ru-RU" dirty="0" smtClean="0"/>
              <a:t>) </a:t>
            </a:r>
            <a:r>
              <a:rPr lang="ru-RU" dirty="0" err="1" smtClean="0"/>
              <a:t>=k</a:t>
            </a:r>
            <a:r>
              <a:rPr lang="ru-RU" dirty="0" smtClean="0"/>
              <a:t> </a:t>
            </a:r>
            <a:r>
              <a:rPr lang="ru-RU" dirty="0" err="1" smtClean="0"/>
              <a:t>y</a:t>
            </a:r>
            <a:endParaRPr lang="ru-RU" dirty="0" smtClean="0"/>
          </a:p>
          <a:p>
            <a:r>
              <a:rPr lang="ru-RU" dirty="0" smtClean="0"/>
              <a:t>При Dt®0 получим </a:t>
            </a:r>
            <a:r>
              <a:rPr lang="ru-RU" dirty="0" err="1" smtClean="0"/>
              <a:t>lim</a:t>
            </a:r>
            <a:r>
              <a:rPr lang="ru-RU" dirty="0" smtClean="0"/>
              <a:t> D(</a:t>
            </a:r>
            <a:r>
              <a:rPr lang="ru-RU" dirty="0" err="1" smtClean="0"/>
              <a:t>y</a:t>
            </a:r>
            <a:r>
              <a:rPr lang="ru-RU" dirty="0" smtClean="0"/>
              <a:t>)/ D(</a:t>
            </a:r>
            <a:r>
              <a:rPr lang="ru-RU" dirty="0" err="1" smtClean="0"/>
              <a:t>t</a:t>
            </a:r>
            <a:r>
              <a:rPr lang="ru-RU" dirty="0" smtClean="0"/>
              <a:t>)</a:t>
            </a:r>
            <a:r>
              <a:rPr lang="ru-RU" dirty="0" err="1" smtClean="0"/>
              <a:t>=у</a:t>
            </a:r>
            <a:r>
              <a:rPr lang="ru-RU" dirty="0" smtClean="0"/>
              <a:t>’</a:t>
            </a:r>
          </a:p>
          <a:p>
            <a:r>
              <a:rPr lang="ru-RU" dirty="0" err="1" smtClean="0"/>
              <a:t>у’=</a:t>
            </a:r>
            <a:r>
              <a:rPr lang="ru-RU" dirty="0" smtClean="0"/>
              <a:t> к у (Запишем)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емограф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185</TotalTime>
  <Words>79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«Производная в географии»</vt:lpstr>
      <vt:lpstr>Слайд 2</vt:lpstr>
      <vt:lpstr>Слайд 3</vt:lpstr>
      <vt:lpstr>Слайд 4</vt:lpstr>
      <vt:lpstr>Модель Томаса Мальтуса</vt:lpstr>
      <vt:lpstr>Численность населения на данной территории в момент времени t. 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Производная в географии</dc:title>
  <dc:creator>Директор</dc:creator>
  <cp:lastModifiedBy>Директор</cp:lastModifiedBy>
  <cp:revision>21</cp:revision>
  <dcterms:created xsi:type="dcterms:W3CDTF">2015-04-06T07:33:27Z</dcterms:created>
  <dcterms:modified xsi:type="dcterms:W3CDTF">2015-04-23T06:49:02Z</dcterms:modified>
</cp:coreProperties>
</file>