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6" r:id="rId11"/>
    <p:sldId id="267" r:id="rId1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3" d="100"/>
          <a:sy n="73" d="100"/>
        </p:scale>
        <p:origin x="-1296"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12"/>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817581" y="3132290"/>
            <a:ext cx="7175351" cy="1793167"/>
          </a:xfrm>
          <a:effectLst/>
        </p:spPr>
        <p:txBody>
          <a:bodyPr/>
          <a:lstStyle>
            <a:lvl1pPr marL="640080" indent="-457200" algn="l">
              <a:defRPr sz="5400"/>
            </a:lvl1pPr>
          </a:lstStyle>
          <a:p>
            <a:r>
              <a:rPr lang="ru-RU" smtClean="0"/>
              <a:t>Образец заголовка</a:t>
            </a:r>
            <a:endParaRPr lang="en-US" dirty="0"/>
          </a:p>
        </p:txBody>
      </p:sp>
      <p:sp>
        <p:nvSpPr>
          <p:cNvPr id="8" name="Date Placeholder 3"/>
          <p:cNvSpPr>
            <a:spLocks noGrp="1"/>
          </p:cNvSpPr>
          <p:nvPr>
            <p:ph type="dt" sz="half" idx="10"/>
          </p:nvPr>
        </p:nvSpPr>
        <p:spPr/>
        <p:txBody>
          <a:bodyPr/>
          <a:lstStyle>
            <a:lvl1pPr>
              <a:defRPr/>
            </a:lvl1pPr>
          </a:lstStyle>
          <a:p>
            <a:pPr>
              <a:defRPr/>
            </a:pPr>
            <a:fld id="{AD139711-6BBA-4C15-9BC3-5C57A16B5956}" type="datetimeFigureOut">
              <a:rPr lang="ru-RU"/>
              <a:pPr>
                <a:defRPr/>
              </a:pPr>
              <a:t>08.10.2015</a:t>
            </a:fld>
            <a:endParaRPr lang="ru-RU"/>
          </a:p>
        </p:txBody>
      </p:sp>
      <p:sp>
        <p:nvSpPr>
          <p:cNvPr id="9" name="Footer Placeholder 4"/>
          <p:cNvSpPr>
            <a:spLocks noGrp="1"/>
          </p:cNvSpPr>
          <p:nvPr>
            <p:ph type="ftr" sz="quarter" idx="11"/>
          </p:nvPr>
        </p:nvSpPr>
        <p:spPr/>
        <p:txBody>
          <a:bodyPr/>
          <a:lstStyle>
            <a:lvl1pPr>
              <a:defRPr/>
            </a:lvl1pPr>
          </a:lstStyle>
          <a:p>
            <a:pPr>
              <a:defRPr/>
            </a:pPr>
            <a:endParaRPr lang="ru-RU"/>
          </a:p>
        </p:txBody>
      </p:sp>
      <p:sp>
        <p:nvSpPr>
          <p:cNvPr id="10" name="Slide Number Placeholder 5"/>
          <p:cNvSpPr>
            <a:spLocks noGrp="1"/>
          </p:cNvSpPr>
          <p:nvPr>
            <p:ph type="sldNum" sz="quarter" idx="12"/>
          </p:nvPr>
        </p:nvSpPr>
        <p:spPr/>
        <p:txBody>
          <a:bodyPr/>
          <a:lstStyle>
            <a:lvl1pPr>
              <a:defRPr/>
            </a:lvl1pPr>
          </a:lstStyle>
          <a:p>
            <a:pPr>
              <a:defRPr/>
            </a:pPr>
            <a:fld id="{018446CB-D28B-4150-BC0A-35A077D2D71E}"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B13FBE1E-76D4-4853-8604-D34D942AD48C}" type="datetimeFigureOut">
              <a:rPr lang="ru-RU"/>
              <a:pPr>
                <a:defRPr/>
              </a:pPr>
              <a:t>08.10.2015</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0E8D25D0-56D0-4D00-A500-A5FA5434B05E}"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621F0F91-E7BD-435A-9A80-D7A25208C054}" type="datetimeFigureOut">
              <a:rPr lang="ru-RU"/>
              <a:pPr>
                <a:defRPr/>
              </a:pPr>
              <a:t>08.10.2015</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F1A53B02-3405-4898-BED1-C375042D30F6}"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4"/>
          </p:nvPr>
        </p:nvSpPr>
        <p:spPr/>
        <p:txBody>
          <a:bodyPr/>
          <a:lstStyle>
            <a:lvl1pPr>
              <a:defRPr/>
            </a:lvl1pPr>
          </a:lstStyle>
          <a:p>
            <a:pPr>
              <a:defRPr/>
            </a:pPr>
            <a:fld id="{5854B5C5-7818-4F7F-AEAA-8362FD7CFE57}" type="datetimeFigureOut">
              <a:rPr lang="ru-RU"/>
              <a:pPr>
                <a:defRPr/>
              </a:pPr>
              <a:t>08.10.2015</a:t>
            </a:fld>
            <a:endParaRPr lang="ru-RU"/>
          </a:p>
        </p:txBody>
      </p:sp>
      <p:sp>
        <p:nvSpPr>
          <p:cNvPr id="5" name="Footer Placeholder 4"/>
          <p:cNvSpPr>
            <a:spLocks noGrp="1"/>
          </p:cNvSpPr>
          <p:nvPr>
            <p:ph type="ftr" sz="quarter" idx="15"/>
          </p:nvPr>
        </p:nvSpPr>
        <p:spPr/>
        <p:txBody>
          <a:bodyPr/>
          <a:lstStyle>
            <a:lvl1pPr>
              <a:defRPr/>
            </a:lvl1pPr>
          </a:lstStyle>
          <a:p>
            <a:pPr>
              <a:defRPr/>
            </a:pPr>
            <a:endParaRPr lang="ru-RU"/>
          </a:p>
        </p:txBody>
      </p:sp>
      <p:sp>
        <p:nvSpPr>
          <p:cNvPr id="6" name="Slide Number Placeholder 5"/>
          <p:cNvSpPr>
            <a:spLocks noGrp="1"/>
          </p:cNvSpPr>
          <p:nvPr>
            <p:ph type="sldNum" sz="quarter" idx="16"/>
          </p:nvPr>
        </p:nvSpPr>
        <p:spPr/>
        <p:txBody>
          <a:bodyPr/>
          <a:lstStyle>
            <a:lvl1pPr>
              <a:defRPr/>
            </a:lvl1pPr>
          </a:lstStyle>
          <a:p>
            <a:pPr>
              <a:defRPr/>
            </a:pPr>
            <a:fld id="{15B3080A-9B41-48C7-BC05-1BBB5B80AB15}"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8"/>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8" name="Date Placeholder 3"/>
          <p:cNvSpPr>
            <a:spLocks noGrp="1"/>
          </p:cNvSpPr>
          <p:nvPr>
            <p:ph type="dt" sz="half" idx="10"/>
          </p:nvPr>
        </p:nvSpPr>
        <p:spPr/>
        <p:txBody>
          <a:bodyPr/>
          <a:lstStyle>
            <a:lvl1pPr>
              <a:defRPr/>
            </a:lvl1pPr>
          </a:lstStyle>
          <a:p>
            <a:pPr>
              <a:defRPr/>
            </a:pPr>
            <a:fld id="{7732476F-B655-40FD-BEDB-CA4440CBAE6A}" type="datetimeFigureOut">
              <a:rPr lang="ru-RU"/>
              <a:pPr>
                <a:defRPr/>
              </a:pPr>
              <a:t>08.10.2015</a:t>
            </a:fld>
            <a:endParaRPr lang="ru-RU"/>
          </a:p>
        </p:txBody>
      </p:sp>
      <p:sp>
        <p:nvSpPr>
          <p:cNvPr id="9" name="Footer Placeholder 4"/>
          <p:cNvSpPr>
            <a:spLocks noGrp="1"/>
          </p:cNvSpPr>
          <p:nvPr>
            <p:ph type="ftr" sz="quarter" idx="11"/>
          </p:nvPr>
        </p:nvSpPr>
        <p:spPr/>
        <p:txBody>
          <a:bodyPr/>
          <a:lstStyle>
            <a:lvl1pPr>
              <a:defRPr/>
            </a:lvl1pPr>
          </a:lstStyle>
          <a:p>
            <a:pPr>
              <a:defRPr/>
            </a:pPr>
            <a:endParaRPr lang="ru-RU"/>
          </a:p>
        </p:txBody>
      </p:sp>
      <p:sp>
        <p:nvSpPr>
          <p:cNvPr id="10" name="Slide Number Placeholder 5"/>
          <p:cNvSpPr>
            <a:spLocks noGrp="1"/>
          </p:cNvSpPr>
          <p:nvPr>
            <p:ph type="sldNum" sz="quarter" idx="12"/>
          </p:nvPr>
        </p:nvSpPr>
        <p:spPr/>
        <p:txBody>
          <a:bodyPr/>
          <a:lstStyle>
            <a:lvl1pPr>
              <a:defRPr/>
            </a:lvl1pPr>
          </a:lstStyle>
          <a:p>
            <a:pPr>
              <a:defRPr/>
            </a:pPr>
            <a:fld id="{BD580CCF-4FCE-4EB8-AE10-DEE425EA9047}"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3"/>
          <p:cNvSpPr>
            <a:spLocks noGrp="1"/>
          </p:cNvSpPr>
          <p:nvPr>
            <p:ph type="dt" sz="half" idx="15"/>
          </p:nvPr>
        </p:nvSpPr>
        <p:spPr/>
        <p:txBody>
          <a:bodyPr/>
          <a:lstStyle>
            <a:lvl1pPr>
              <a:defRPr/>
            </a:lvl1pPr>
          </a:lstStyle>
          <a:p>
            <a:pPr>
              <a:defRPr/>
            </a:pPr>
            <a:fld id="{D83EE9FC-CC78-48D1-8F32-78678294DA20}" type="datetimeFigureOut">
              <a:rPr lang="ru-RU"/>
              <a:pPr>
                <a:defRPr/>
              </a:pPr>
              <a:t>08.10.2015</a:t>
            </a:fld>
            <a:endParaRPr lang="ru-RU"/>
          </a:p>
        </p:txBody>
      </p:sp>
      <p:sp>
        <p:nvSpPr>
          <p:cNvPr id="6" name="Footer Placeholder 4"/>
          <p:cNvSpPr>
            <a:spLocks noGrp="1"/>
          </p:cNvSpPr>
          <p:nvPr>
            <p:ph type="ftr" sz="quarter" idx="16"/>
          </p:nvPr>
        </p:nvSpPr>
        <p:spPr/>
        <p:txBody>
          <a:bodyPr/>
          <a:lstStyle>
            <a:lvl1pPr>
              <a:defRPr/>
            </a:lvl1pPr>
          </a:lstStyle>
          <a:p>
            <a:pPr>
              <a:defRPr/>
            </a:pPr>
            <a:endParaRPr lang="ru-RU"/>
          </a:p>
        </p:txBody>
      </p:sp>
      <p:sp>
        <p:nvSpPr>
          <p:cNvPr id="7" name="Slide Number Placeholder 5"/>
          <p:cNvSpPr>
            <a:spLocks noGrp="1"/>
          </p:cNvSpPr>
          <p:nvPr>
            <p:ph type="sldNum" sz="quarter" idx="17"/>
          </p:nvPr>
        </p:nvSpPr>
        <p:spPr/>
        <p:txBody>
          <a:bodyPr/>
          <a:lstStyle>
            <a:lvl1pPr>
              <a:defRPr/>
            </a:lvl1pPr>
          </a:lstStyle>
          <a:p>
            <a:pPr>
              <a:defRPr/>
            </a:pPr>
            <a:fld id="{FCC1285D-C6E6-4D1C-A9A8-F621A9F71B51}"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0" name="Title 9"/>
          <p:cNvSpPr>
            <a:spLocks noGrp="1"/>
          </p:cNvSpPr>
          <p:nvPr>
            <p:ph type="title"/>
          </p:nvPr>
        </p:nvSpPr>
        <p:spPr/>
        <p:txBody>
          <a:bodyPr/>
          <a:lstStyle/>
          <a:p>
            <a:r>
              <a:rPr lang="ru-RU" smtClean="0"/>
              <a:t>Образец заголовка</a:t>
            </a:r>
            <a:endParaRPr lang="en-US" dirty="0"/>
          </a:p>
        </p:txBody>
      </p:sp>
      <p:sp>
        <p:nvSpPr>
          <p:cNvPr id="7" name="Date Placeholder 3"/>
          <p:cNvSpPr>
            <a:spLocks noGrp="1"/>
          </p:cNvSpPr>
          <p:nvPr>
            <p:ph type="dt" sz="half" idx="10"/>
          </p:nvPr>
        </p:nvSpPr>
        <p:spPr/>
        <p:txBody>
          <a:bodyPr/>
          <a:lstStyle>
            <a:lvl1pPr>
              <a:defRPr/>
            </a:lvl1pPr>
          </a:lstStyle>
          <a:p>
            <a:pPr>
              <a:defRPr/>
            </a:pPr>
            <a:fld id="{1C682AB1-5F5E-4398-B2AE-5DB7646D663B}" type="datetimeFigureOut">
              <a:rPr lang="ru-RU"/>
              <a:pPr>
                <a:defRPr/>
              </a:pPr>
              <a:t>08.10.2015</a:t>
            </a:fld>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FED0FC86-EA7B-46A0-9526-A1539AECFCBB}"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79AE4E99-5404-456F-95AA-63A69BD3FDDF}" type="datetimeFigureOut">
              <a:rPr lang="ru-RU"/>
              <a:pPr>
                <a:defRPr/>
              </a:pPr>
              <a:t>08.10.2015</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95841900-2581-48D4-A94C-CD38590D3AFE}"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0DA51CB-B9C7-492B-84C3-9D77CC1EF8BD}" type="datetimeFigureOut">
              <a:rPr lang="ru-RU"/>
              <a:pPr>
                <a:defRPr/>
              </a:pPr>
              <a:t>08.10.2015</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FB757930-0BBE-46ED-97E3-175B27B5FEB2}"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15E40D8C-B1FA-4C9F-B644-4F307921A03A}" type="datetimeFigureOut">
              <a:rPr lang="ru-RU"/>
              <a:pPr>
                <a:defRPr/>
              </a:pPr>
              <a:t>08.10.2015</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291E553E-F996-49CD-AEAB-EE4F970335B8}"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9"/>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rtlCol="0">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727268" y="4464421"/>
            <a:ext cx="6383538" cy="1143000"/>
          </a:xfrm>
        </p:spPr>
        <p:txBody>
          <a:bodyPr anchor="b"/>
          <a:lstStyle>
            <a:lvl1pPr algn="l">
              <a:defRPr sz="4600" b="1"/>
            </a:lvl1pPr>
          </a:lstStyle>
          <a:p>
            <a:r>
              <a:rPr lang="ru-RU" smtClean="0"/>
              <a:t>Образец заголовка</a:t>
            </a:r>
            <a:endParaRPr lang="en-US" dirty="0"/>
          </a:p>
        </p:txBody>
      </p:sp>
      <p:sp>
        <p:nvSpPr>
          <p:cNvPr id="9" name="Date Placeholder 4"/>
          <p:cNvSpPr>
            <a:spLocks noGrp="1"/>
          </p:cNvSpPr>
          <p:nvPr>
            <p:ph type="dt" sz="half" idx="10"/>
          </p:nvPr>
        </p:nvSpPr>
        <p:spPr/>
        <p:txBody>
          <a:bodyPr/>
          <a:lstStyle>
            <a:lvl1pPr>
              <a:defRPr/>
            </a:lvl1pPr>
          </a:lstStyle>
          <a:p>
            <a:pPr>
              <a:defRPr/>
            </a:pPr>
            <a:fld id="{E7770BAC-41E4-4E6C-B1BA-343CF291357D}" type="datetimeFigureOut">
              <a:rPr lang="ru-RU"/>
              <a:pPr>
                <a:defRPr/>
              </a:pPr>
              <a:t>08.10.2015</a:t>
            </a:fld>
            <a:endParaRPr lang="ru-RU"/>
          </a:p>
        </p:txBody>
      </p:sp>
      <p:sp>
        <p:nvSpPr>
          <p:cNvPr id="10" name="Footer Placeholder 5"/>
          <p:cNvSpPr>
            <a:spLocks noGrp="1"/>
          </p:cNvSpPr>
          <p:nvPr>
            <p:ph type="ftr" sz="quarter" idx="11"/>
          </p:nvPr>
        </p:nvSpPr>
        <p:spPr/>
        <p:txBody>
          <a:bodyPr/>
          <a:lstStyle>
            <a:lvl1pPr>
              <a:defRPr/>
            </a:lvl1pPr>
          </a:lstStyle>
          <a:p>
            <a:pPr>
              <a:defRPr/>
            </a:pPr>
            <a:endParaRPr lang="ru-RU"/>
          </a:p>
        </p:txBody>
      </p:sp>
      <p:sp>
        <p:nvSpPr>
          <p:cNvPr id="11" name="Slide Number Placeholder 6"/>
          <p:cNvSpPr>
            <a:spLocks noGrp="1"/>
          </p:cNvSpPr>
          <p:nvPr>
            <p:ph type="sldNum" sz="quarter" idx="12"/>
          </p:nvPr>
        </p:nvSpPr>
        <p:spPr/>
        <p:txBody>
          <a:bodyPr/>
          <a:lstStyle>
            <a:lvl1pPr>
              <a:defRPr/>
            </a:lvl1pPr>
          </a:lstStyle>
          <a:p>
            <a:pPr>
              <a:defRPr/>
            </a:pPr>
            <a:fld id="{C2E9AA76-09E7-46D6-A858-5BF15D311604}"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Rectangle 8"/>
          <p:cNvSpPr/>
          <p:nvPr/>
        </p:nvSpPr>
        <p:spPr>
          <a:xfrm>
            <a:off x="0" y="3768725"/>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1793875" y="4371975"/>
            <a:ext cx="6511925"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1037" name="Text Placeholder 2"/>
          <p:cNvSpPr>
            <a:spLocks noGrp="1"/>
          </p:cNvSpPr>
          <p:nvPr>
            <p:ph type="body" idx="1"/>
          </p:nvPr>
        </p:nvSpPr>
        <p:spPr bwMode="auto">
          <a:xfrm>
            <a:off x="1143000" y="731838"/>
            <a:ext cx="6400800" cy="3475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fontAlgn="auto">
              <a:spcBef>
                <a:spcPts val="0"/>
              </a:spcBef>
              <a:spcAft>
                <a:spcPts val="0"/>
              </a:spcAft>
              <a:defRPr sz="1100" b="1">
                <a:solidFill>
                  <a:schemeClr val="tx1">
                    <a:lumMod val="50000"/>
                    <a:lumOff val="50000"/>
                  </a:schemeClr>
                </a:solidFill>
                <a:latin typeface="+mn-lt"/>
                <a:cs typeface="+mn-cs"/>
              </a:defRPr>
            </a:lvl1pPr>
          </a:lstStyle>
          <a:p>
            <a:pPr>
              <a:defRPr/>
            </a:pPr>
            <a:fld id="{04E532C4-1F67-4A15-8512-85565F58F78E}" type="datetimeFigureOut">
              <a:rPr lang="ru-RU"/>
              <a:pPr>
                <a:defRPr/>
              </a:pPr>
              <a:t>08.10.2015</a:t>
            </a:fld>
            <a:endParaRPr lang="ru-RU"/>
          </a:p>
        </p:txBody>
      </p:sp>
      <p:sp>
        <p:nvSpPr>
          <p:cNvPr id="5" name="Footer Placeholder 4"/>
          <p:cNvSpPr>
            <a:spLocks noGrp="1"/>
          </p:cNvSpPr>
          <p:nvPr>
            <p:ph type="ftr" sz="quarter" idx="3"/>
          </p:nvPr>
        </p:nvSpPr>
        <p:spPr>
          <a:xfrm>
            <a:off x="457200" y="6172200"/>
            <a:ext cx="3352800" cy="365125"/>
          </a:xfrm>
          <a:prstGeom prst="rect">
            <a:avLst/>
          </a:prstGeom>
        </p:spPr>
        <p:txBody>
          <a:bodyPr vert="horz" lIns="91440" tIns="45720" rIns="91440" bIns="45720" rtlCol="0" anchor="ctr"/>
          <a:lstStyle>
            <a:lvl1pPr algn="l" fontAlgn="auto">
              <a:spcBef>
                <a:spcPts val="0"/>
              </a:spcBef>
              <a:spcAft>
                <a:spcPts val="0"/>
              </a:spcAft>
              <a:defRPr sz="1100" b="1">
                <a:solidFill>
                  <a:schemeClr val="tx1">
                    <a:lumMod val="50000"/>
                    <a:lumOff val="50000"/>
                  </a:schemeClr>
                </a:solidFill>
                <a:latin typeface="+mn-lt"/>
                <a:cs typeface="+mn-cs"/>
              </a:defRPr>
            </a:lvl1pPr>
          </a:lstStyle>
          <a:p>
            <a:pPr>
              <a:defRPr/>
            </a:pPr>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fontAlgn="auto">
              <a:spcBef>
                <a:spcPts val="0"/>
              </a:spcBef>
              <a:spcAft>
                <a:spcPts val="0"/>
              </a:spcAft>
              <a:defRPr sz="1200" b="1">
                <a:solidFill>
                  <a:schemeClr val="tx1">
                    <a:lumMod val="50000"/>
                    <a:lumOff val="50000"/>
                  </a:schemeClr>
                </a:solidFill>
                <a:latin typeface="+mn-lt"/>
                <a:cs typeface="+mn-cs"/>
              </a:defRPr>
            </a:lvl1pPr>
          </a:lstStyle>
          <a:p>
            <a:pPr>
              <a:defRPr/>
            </a:pPr>
            <a:fld id="{F2AABC2B-2193-4A1A-9EFF-59E47DAF7ACD}"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84" r:id="rId1"/>
    <p:sldLayoutId id="2147483683" r:id="rId2"/>
    <p:sldLayoutId id="2147483685" r:id="rId3"/>
    <p:sldLayoutId id="2147483682" r:id="rId4"/>
    <p:sldLayoutId id="2147483681" r:id="rId5"/>
    <p:sldLayoutId id="2147483680" r:id="rId6"/>
    <p:sldLayoutId id="2147483679" r:id="rId7"/>
    <p:sldLayoutId id="2147483678" r:id="rId8"/>
    <p:sldLayoutId id="2147483686" r:id="rId9"/>
    <p:sldLayoutId id="2147483677" r:id="rId10"/>
    <p:sldLayoutId id="2147483676" r:id="rId11"/>
  </p:sldLayoutIdLst>
  <p:timing>
    <p:tnLst>
      <p:par>
        <p:cTn id="1" dur="indefinite" restart="never" nodeType="tmRoot"/>
      </p:par>
    </p:tnLst>
  </p:timing>
  <p:txStyles>
    <p:titleStyle>
      <a:lvl1pPr marL="319088" indent="-319088" algn="r" rtl="0" eaLnBrk="0" fontAlgn="base" hangingPunct="0">
        <a:spcBef>
          <a:spcPct val="0"/>
        </a:spcBef>
        <a:spcAft>
          <a:spcPct val="0"/>
        </a:spcAft>
        <a:buClr>
          <a:srgbClr val="C3260C"/>
        </a:buClr>
        <a:buSzPct val="128000"/>
        <a:buFont typeface="Georgia" pitchFamily="18" charset="0"/>
        <a:buChar char="*"/>
        <a:defRPr sz="4600" b="1"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2pPr>
      <a:lvl3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3pPr>
      <a:lvl4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4pPr>
      <a:lvl5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563" algn="l" rtl="0" eaLnBrk="0" fontAlgn="base" hangingPunct="0">
        <a:spcBef>
          <a:spcPct val="20000"/>
        </a:spcBef>
        <a:spcAft>
          <a:spcPts val="300"/>
        </a:spcAft>
        <a:buClr>
          <a:srgbClr val="C3260C"/>
        </a:buClr>
        <a:buSzPct val="130000"/>
        <a:buFont typeface="Georgia" pitchFamily="18" charset="0"/>
        <a:buChar char="*"/>
        <a:defRPr sz="2200" kern="1200">
          <a:solidFill>
            <a:srgbClr val="404040"/>
          </a:solidFill>
          <a:latin typeface="+mn-lt"/>
          <a:ea typeface="+mn-ea"/>
          <a:cs typeface="+mn-cs"/>
        </a:defRPr>
      </a:lvl1pPr>
      <a:lvl2pPr marL="547688" indent="-182563" algn="l" rtl="0" eaLnBrk="0" fontAlgn="base" hangingPunct="0">
        <a:spcBef>
          <a:spcPct val="20000"/>
        </a:spcBef>
        <a:spcAft>
          <a:spcPts val="300"/>
        </a:spcAft>
        <a:buClr>
          <a:srgbClr val="C3260C"/>
        </a:buClr>
        <a:buSzPct val="130000"/>
        <a:buFont typeface="Georgia" pitchFamily="18" charset="0"/>
        <a:buChar char="*"/>
        <a:defRPr sz="2000" kern="1200">
          <a:solidFill>
            <a:srgbClr val="404040"/>
          </a:solidFill>
          <a:latin typeface="+mn-lt"/>
          <a:ea typeface="+mn-ea"/>
          <a:cs typeface="+mn-cs"/>
        </a:defRPr>
      </a:lvl2pPr>
      <a:lvl3pPr marL="822325" indent="-182563" algn="l" rtl="0" eaLnBrk="0" fontAlgn="base" hangingPunct="0">
        <a:spcBef>
          <a:spcPct val="20000"/>
        </a:spcBef>
        <a:spcAft>
          <a:spcPts val="300"/>
        </a:spcAft>
        <a:buClr>
          <a:srgbClr val="C3260C"/>
        </a:buClr>
        <a:buSzPct val="130000"/>
        <a:buFont typeface="Georgia" pitchFamily="18" charset="0"/>
        <a:buChar char="*"/>
        <a:defRPr kern="1200">
          <a:solidFill>
            <a:srgbClr val="404040"/>
          </a:solidFill>
          <a:latin typeface="+mn-lt"/>
          <a:ea typeface="+mn-ea"/>
          <a:cs typeface="+mn-cs"/>
        </a:defRPr>
      </a:lvl3pPr>
      <a:lvl4pPr marL="1096963" indent="-182563" algn="l" rtl="0" eaLnBrk="0" fontAlgn="base" hangingPunct="0">
        <a:spcBef>
          <a:spcPct val="20000"/>
        </a:spcBef>
        <a:spcAft>
          <a:spcPts val="300"/>
        </a:spcAft>
        <a:buClr>
          <a:srgbClr val="C3260C"/>
        </a:buClr>
        <a:buSzPct val="130000"/>
        <a:buFont typeface="Georgia" pitchFamily="18" charset="0"/>
        <a:buChar char="*"/>
        <a:defRPr sz="1600" kern="1200">
          <a:solidFill>
            <a:srgbClr val="404040"/>
          </a:solidFill>
          <a:latin typeface="+mn-lt"/>
          <a:ea typeface="+mn-ea"/>
          <a:cs typeface="+mn-cs"/>
        </a:defRPr>
      </a:lvl4pPr>
      <a:lvl5pPr marL="1389063" indent="-182563" algn="l" rtl="0" eaLnBrk="0" fontAlgn="base" hangingPunct="0">
        <a:spcBef>
          <a:spcPct val="20000"/>
        </a:spcBef>
        <a:spcAft>
          <a:spcPts val="300"/>
        </a:spcAft>
        <a:buClr>
          <a:srgbClr val="C3260C"/>
        </a:buClr>
        <a:buSzPct val="130000"/>
        <a:buFont typeface="Georgia" pitchFamily="18" charset="0"/>
        <a:buChar char="*"/>
        <a:defRPr sz="1400" kern="1200">
          <a:solidFill>
            <a:srgbClr val="404040"/>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900igr.net/" TargetMode="External"/><Relationship Id="rId2" Type="http://schemas.openxmlformats.org/officeDocument/2006/relationships/hyperlink" Target="http://www.myshared.ru/"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Рисунок 3"/>
          <p:cNvPicPr>
            <a:picLocks noChangeAspect="1"/>
          </p:cNvPicPr>
          <p:nvPr/>
        </p:nvPicPr>
        <p:blipFill>
          <a:blip r:embed="rId2"/>
          <a:srcRect/>
          <a:stretch>
            <a:fillRect/>
          </a:stretch>
        </p:blipFill>
        <p:spPr bwMode="auto">
          <a:xfrm>
            <a:off x="0" y="0"/>
            <a:ext cx="9144000" cy="5429264"/>
          </a:xfrm>
          <a:prstGeom prst="rect">
            <a:avLst/>
          </a:prstGeom>
          <a:noFill/>
          <a:ln w="9525">
            <a:noFill/>
            <a:miter lim="800000"/>
            <a:headEnd/>
            <a:tailEnd/>
          </a:ln>
        </p:spPr>
      </p:pic>
      <p:sp>
        <p:nvSpPr>
          <p:cNvPr id="13316" name="Rectangle 4"/>
          <p:cNvSpPr>
            <a:spLocks noChangeArrowheads="1"/>
          </p:cNvSpPr>
          <p:nvPr/>
        </p:nvSpPr>
        <p:spPr bwMode="auto">
          <a:xfrm>
            <a:off x="395288" y="1000108"/>
            <a:ext cx="8280400" cy="5632311"/>
          </a:xfrm>
          <a:prstGeom prst="rect">
            <a:avLst/>
          </a:prstGeom>
          <a:noFill/>
          <a:ln w="9525">
            <a:noFill/>
            <a:miter lim="800000"/>
            <a:headEnd/>
            <a:tailEnd/>
          </a:ln>
          <a:effectLst/>
        </p:spPr>
        <p:txBody>
          <a:bodyPr wrap="square">
            <a:spAutoFit/>
          </a:bodyPr>
          <a:lstStyle/>
          <a:p>
            <a:endParaRPr lang="ru-RU" sz="3600" b="1" i="1" dirty="0" smtClean="0">
              <a:solidFill>
                <a:srgbClr val="FFFF00"/>
              </a:solidFill>
              <a:effectLst>
                <a:outerShdw blurRad="38100" dist="38100" dir="2700000" algn="tl">
                  <a:srgbClr val="C0C0C0"/>
                </a:outerShdw>
              </a:effectLst>
            </a:endParaRPr>
          </a:p>
          <a:p>
            <a:endParaRPr lang="ru-RU" sz="3600" b="1" i="1" dirty="0" smtClean="0">
              <a:solidFill>
                <a:srgbClr val="FFFF00"/>
              </a:solidFill>
              <a:effectLst>
                <a:outerShdw blurRad="38100" dist="38100" dir="2700000" algn="tl">
                  <a:srgbClr val="C0C0C0"/>
                </a:outerShdw>
              </a:effectLst>
            </a:endParaRPr>
          </a:p>
          <a:p>
            <a:endParaRPr lang="ru-RU" sz="3600" b="1" i="1" dirty="0" smtClean="0">
              <a:solidFill>
                <a:srgbClr val="FFFF00"/>
              </a:solidFill>
              <a:effectLst>
                <a:outerShdw blurRad="38100" dist="38100" dir="2700000" algn="tl">
                  <a:srgbClr val="C0C0C0"/>
                </a:outerShdw>
              </a:effectLst>
            </a:endParaRPr>
          </a:p>
          <a:p>
            <a:endParaRPr lang="ru-RU" sz="3600" b="1" i="1" dirty="0" smtClean="0">
              <a:solidFill>
                <a:srgbClr val="FFFF00"/>
              </a:solidFill>
              <a:effectLst>
                <a:outerShdw blurRad="38100" dist="38100" dir="2700000" algn="tl">
                  <a:srgbClr val="C0C0C0"/>
                </a:outerShdw>
              </a:effectLst>
            </a:endParaRPr>
          </a:p>
          <a:p>
            <a:endParaRPr lang="ru-RU" sz="3600" b="1" i="1" dirty="0" smtClean="0">
              <a:solidFill>
                <a:srgbClr val="FFFF00"/>
              </a:solidFill>
              <a:effectLst>
                <a:outerShdw blurRad="38100" dist="38100" dir="2700000" algn="tl">
                  <a:srgbClr val="C0C0C0"/>
                </a:outerShdw>
              </a:effectLst>
            </a:endParaRPr>
          </a:p>
          <a:p>
            <a:endParaRPr lang="ru-RU" sz="3600" b="1" i="1" dirty="0" smtClean="0">
              <a:solidFill>
                <a:srgbClr val="FFFF00"/>
              </a:solidFill>
              <a:effectLst>
                <a:outerShdw blurRad="38100" dist="38100" dir="2700000" algn="tl">
                  <a:srgbClr val="C0C0C0"/>
                </a:outerShdw>
              </a:effectLst>
            </a:endParaRPr>
          </a:p>
          <a:p>
            <a:endParaRPr lang="ru-RU" sz="3600" b="1" i="1" dirty="0" smtClean="0">
              <a:solidFill>
                <a:srgbClr val="FFFF00"/>
              </a:solidFill>
              <a:effectLst>
                <a:outerShdw blurRad="38100" dist="38100" dir="2700000" algn="tl">
                  <a:srgbClr val="C0C0C0"/>
                </a:outerShdw>
              </a:effectLst>
            </a:endParaRPr>
          </a:p>
          <a:p>
            <a:endParaRPr lang="ru-RU" sz="3600" b="1" i="1" dirty="0" smtClean="0">
              <a:solidFill>
                <a:srgbClr val="FFFF00"/>
              </a:solidFill>
              <a:effectLst>
                <a:outerShdw blurRad="38100" dist="38100" dir="2700000" algn="tl">
                  <a:srgbClr val="C0C0C0"/>
                </a:outerShdw>
              </a:effectLst>
            </a:endParaRPr>
          </a:p>
          <a:p>
            <a:r>
              <a:rPr lang="en-US" sz="3600" b="1" i="1" dirty="0" smtClean="0">
                <a:solidFill>
                  <a:srgbClr val="00B050"/>
                </a:solidFill>
                <a:effectLst>
                  <a:outerShdw blurRad="38100" dist="38100" dir="2700000" algn="tl">
                    <a:srgbClr val="C0C0C0"/>
                  </a:outerShdw>
                </a:effectLst>
              </a:rPr>
              <a:t>The </a:t>
            </a:r>
            <a:r>
              <a:rPr lang="en-US" sz="3600" b="1" i="1" dirty="0">
                <a:solidFill>
                  <a:srgbClr val="00B050"/>
                </a:solidFill>
                <a:effectLst>
                  <a:outerShdw blurRad="38100" dist="38100" dir="2700000" algn="tl">
                    <a:srgbClr val="C0C0C0"/>
                  </a:outerShdw>
                </a:effectLst>
              </a:rPr>
              <a:t>System Of School Education in </a:t>
            </a:r>
          </a:p>
          <a:p>
            <a:r>
              <a:rPr lang="en-US" sz="3600" b="1" i="1" dirty="0">
                <a:solidFill>
                  <a:srgbClr val="00B050"/>
                </a:solidFill>
                <a:effectLst>
                  <a:outerShdw blurRad="38100" dist="38100" dir="2700000" algn="tl">
                    <a:srgbClr val="C0C0C0"/>
                  </a:outerShdw>
                </a:effectLst>
              </a:rPr>
              <a:t>                       the USA</a:t>
            </a:r>
            <a:endParaRPr lang="ru-RU" sz="3600" b="1" i="1" dirty="0">
              <a:solidFill>
                <a:srgbClr val="00B050"/>
              </a:solidFill>
              <a:effectLst>
                <a:outerShdw blurRad="38100" dist="38100" dir="2700000" algn="tl">
                  <a:srgbClr val="C0C0C0"/>
                </a:outerShdw>
              </a:effectLst>
            </a:endParaRPr>
          </a:p>
        </p:txBody>
      </p:sp>
      <p:sp>
        <p:nvSpPr>
          <p:cNvPr id="13317" name="Text Box 5"/>
          <p:cNvSpPr txBox="1">
            <a:spLocks noChangeArrowheads="1"/>
          </p:cNvSpPr>
          <p:nvPr/>
        </p:nvSpPr>
        <p:spPr bwMode="auto">
          <a:xfrm>
            <a:off x="4932363" y="6381750"/>
            <a:ext cx="3311525" cy="366713"/>
          </a:xfrm>
          <a:prstGeom prst="rect">
            <a:avLst/>
          </a:prstGeom>
          <a:noFill/>
          <a:ln w="9525">
            <a:noFill/>
            <a:miter lim="800000"/>
            <a:headEnd/>
            <a:tailEnd/>
          </a:ln>
          <a:effectLst/>
        </p:spPr>
        <p:txBody>
          <a:bodyPr>
            <a:spAutoFit/>
          </a:bodyPr>
          <a:lstStyle/>
          <a:p>
            <a:pPr>
              <a:defRPr/>
            </a:pPr>
            <a:endParaRPr lang="ru-RU" b="1" i="1" dirty="0">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p:cNvSpPr>
          <p:nvPr>
            <p:ph type="body" idx="4294967295"/>
          </p:nvPr>
        </p:nvSpPr>
        <p:spPr>
          <a:xfrm>
            <a:off x="323850" y="260350"/>
            <a:ext cx="6400800" cy="3475038"/>
          </a:xfrm>
        </p:spPr>
        <p:txBody>
          <a:bodyPr/>
          <a:lstStyle/>
          <a:p>
            <a:pPr>
              <a:defRPr/>
            </a:pPr>
            <a:r>
              <a:rPr lang="en-US" sz="4000" b="1" i="1" dirty="0" smtClean="0">
                <a:solidFill>
                  <a:srgbClr val="00B050"/>
                </a:solidFill>
                <a:effectLst>
                  <a:outerShdw blurRad="38100" dist="38100" dir="2700000" algn="tl">
                    <a:srgbClr val="C0C0C0"/>
                  </a:outerShdw>
                </a:effectLst>
                <a:latin typeface="Baskerville Old Face" pitchFamily="18" charset="0"/>
              </a:rPr>
              <a:t>The system of education in the USA is one of the best in the world.</a:t>
            </a:r>
          </a:p>
          <a:p>
            <a:pPr>
              <a:defRPr/>
            </a:pPr>
            <a:r>
              <a:rPr lang="en-US" sz="4000" b="1" i="1" dirty="0" smtClean="0">
                <a:solidFill>
                  <a:srgbClr val="00B050"/>
                </a:solidFill>
                <a:effectLst>
                  <a:outerShdw blurRad="38100" dist="38100" dir="2700000" algn="tl">
                    <a:srgbClr val="C0C0C0"/>
                  </a:outerShdw>
                </a:effectLst>
                <a:latin typeface="Baskerville Old Face" pitchFamily="18" charset="0"/>
              </a:rPr>
              <a:t>Try to learn more about it, it will be interesting and useful!</a:t>
            </a:r>
          </a:p>
          <a:p>
            <a:pPr>
              <a:defRPr/>
            </a:pPr>
            <a:endParaRPr lang="ru-RU" sz="3600" b="1" i="1" dirty="0" smtClean="0">
              <a:solidFill>
                <a:srgbClr val="C00000"/>
              </a:solidFill>
              <a:effectLst>
                <a:outerShdw blurRad="38100" dist="38100" dir="2700000" algn="tl">
                  <a:srgbClr val="C0C0C0"/>
                </a:outerShdw>
              </a:effectLst>
            </a:endParaRPr>
          </a:p>
        </p:txBody>
      </p:sp>
      <p:pic>
        <p:nvPicPr>
          <p:cNvPr id="22530" name="Рисунок 3"/>
          <p:cNvPicPr>
            <a:picLocks noChangeAspect="1"/>
          </p:cNvPicPr>
          <p:nvPr/>
        </p:nvPicPr>
        <p:blipFill>
          <a:blip r:embed="rId2"/>
          <a:srcRect/>
          <a:stretch>
            <a:fillRect/>
          </a:stretch>
        </p:blipFill>
        <p:spPr bwMode="auto">
          <a:xfrm>
            <a:off x="3925887" y="3571853"/>
            <a:ext cx="5218113" cy="3286147"/>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3"/>
          </p:nvPr>
        </p:nvSpPr>
        <p:spPr/>
        <p:txBody>
          <a:bodyPr/>
          <a:lstStyle/>
          <a:p>
            <a:r>
              <a:rPr lang="en-US" sz="5400" dirty="0" smtClean="0">
                <a:latin typeface="Baskerville Old Face" pitchFamily="18" charset="0"/>
                <a:hlinkClick r:id="rId2"/>
              </a:rPr>
              <a:t>http://www.myshared.ru</a:t>
            </a:r>
            <a:r>
              <a:rPr lang="en-US" sz="5400" dirty="0" smtClean="0">
                <a:latin typeface="Baskerville Old Face" pitchFamily="18" charset="0"/>
                <a:hlinkClick r:id="rId2"/>
              </a:rPr>
              <a:t>/</a:t>
            </a:r>
            <a:endParaRPr lang="ru-RU" sz="5400" dirty="0" smtClean="0"/>
          </a:p>
          <a:p>
            <a:r>
              <a:rPr lang="en-US" sz="5400" dirty="0" smtClean="0">
                <a:latin typeface="Baskerville Old Face" pitchFamily="18" charset="0"/>
                <a:hlinkClick r:id="rId3"/>
              </a:rPr>
              <a:t>http://900igr.net</a:t>
            </a:r>
            <a:r>
              <a:rPr lang="en-US" sz="5400" dirty="0" smtClean="0">
                <a:latin typeface="Baskerville Old Face" pitchFamily="18" charset="0"/>
                <a:hlinkClick r:id="rId3"/>
              </a:rPr>
              <a:t>/</a:t>
            </a:r>
            <a:endParaRPr lang="ru-RU" sz="5400" dirty="0" smtClean="0"/>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4897437" y="0"/>
            <a:ext cx="4246563" cy="3786190"/>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357158" y="428604"/>
            <a:ext cx="8786842" cy="5509200"/>
          </a:xfrm>
          <a:prstGeom prst="rect">
            <a:avLst/>
          </a:prstGeom>
          <a:noFill/>
        </p:spPr>
        <p:txBody>
          <a:bodyPr wrap="square">
            <a:spAutoFit/>
          </a:bodyPr>
          <a:lstStyle/>
          <a:p>
            <a:pPr>
              <a:defRPr/>
            </a:pPr>
            <a:r>
              <a:rPr lang="en-US" sz="4400" b="1" i="1" dirty="0">
                <a:solidFill>
                  <a:srgbClr val="00B050"/>
                </a:solidFill>
                <a:effectLst>
                  <a:outerShdw blurRad="38100" dist="38100" dir="2700000" algn="tl">
                    <a:srgbClr val="C0C0C0"/>
                  </a:outerShdw>
                </a:effectLst>
                <a:latin typeface="Monotype Corsiva" pitchFamily="66" charset="0"/>
              </a:rPr>
              <a:t>Education in the USA </a:t>
            </a:r>
            <a:endParaRPr lang="ru-RU" sz="4400" b="1" i="1" dirty="0">
              <a:solidFill>
                <a:srgbClr val="00B050"/>
              </a:solidFill>
              <a:effectLst>
                <a:outerShdw blurRad="38100" dist="38100" dir="2700000" algn="tl">
                  <a:srgbClr val="C0C0C0"/>
                </a:outerShdw>
              </a:effectLst>
              <a:latin typeface="Monotype Corsiva" pitchFamily="66" charset="0"/>
            </a:endParaRPr>
          </a:p>
          <a:p>
            <a:pPr>
              <a:defRPr/>
            </a:pPr>
            <a:r>
              <a:rPr lang="en-US" sz="4400" b="1" i="1" dirty="0">
                <a:solidFill>
                  <a:srgbClr val="00B050"/>
                </a:solidFill>
                <a:effectLst>
                  <a:outerShdw blurRad="38100" dist="38100" dir="2700000" algn="tl">
                    <a:srgbClr val="C0C0C0"/>
                  </a:outerShdw>
                </a:effectLst>
                <a:latin typeface="Monotype Corsiva" pitchFamily="66" charset="0"/>
              </a:rPr>
              <a:t>America pays great </a:t>
            </a:r>
            <a:endParaRPr lang="ru-RU" sz="4400" b="1" i="1" dirty="0" smtClean="0">
              <a:solidFill>
                <a:srgbClr val="00B050"/>
              </a:solidFill>
              <a:effectLst>
                <a:outerShdw blurRad="38100" dist="38100" dir="2700000" algn="tl">
                  <a:srgbClr val="C0C0C0"/>
                </a:outerShdw>
              </a:effectLst>
              <a:latin typeface="Monotype Corsiva" pitchFamily="66" charset="0"/>
            </a:endParaRPr>
          </a:p>
          <a:p>
            <a:pPr>
              <a:defRPr/>
            </a:pPr>
            <a:r>
              <a:rPr lang="en-US" sz="4400" b="1" i="1" dirty="0" smtClean="0">
                <a:solidFill>
                  <a:srgbClr val="00B050"/>
                </a:solidFill>
                <a:effectLst>
                  <a:outerShdw blurRad="38100" dist="38100" dir="2700000" algn="tl">
                    <a:srgbClr val="C0C0C0"/>
                  </a:outerShdw>
                </a:effectLst>
                <a:latin typeface="Monotype Corsiva" pitchFamily="66" charset="0"/>
              </a:rPr>
              <a:t>attention </a:t>
            </a:r>
            <a:r>
              <a:rPr lang="en-US" sz="4400" b="1" i="1" dirty="0">
                <a:solidFill>
                  <a:srgbClr val="00B050"/>
                </a:solidFill>
                <a:effectLst>
                  <a:outerShdw blurRad="38100" dist="38100" dir="2700000" algn="tl">
                    <a:srgbClr val="C0C0C0"/>
                  </a:outerShdw>
                </a:effectLst>
                <a:latin typeface="Monotype Corsiva" pitchFamily="66" charset="0"/>
              </a:rPr>
              <a:t>to its system </a:t>
            </a:r>
            <a:endParaRPr lang="ru-RU" sz="4400" b="1" i="1" dirty="0" smtClean="0">
              <a:solidFill>
                <a:srgbClr val="00B050"/>
              </a:solidFill>
              <a:effectLst>
                <a:outerShdw blurRad="38100" dist="38100" dir="2700000" algn="tl">
                  <a:srgbClr val="C0C0C0"/>
                </a:outerShdw>
              </a:effectLst>
              <a:latin typeface="Monotype Corsiva" pitchFamily="66" charset="0"/>
            </a:endParaRPr>
          </a:p>
          <a:p>
            <a:pPr>
              <a:defRPr/>
            </a:pPr>
            <a:r>
              <a:rPr lang="en-US" sz="4400" b="1" i="1" dirty="0" smtClean="0">
                <a:solidFill>
                  <a:srgbClr val="00B050"/>
                </a:solidFill>
                <a:effectLst>
                  <a:outerShdw blurRad="38100" dist="38100" dir="2700000" algn="tl">
                    <a:srgbClr val="C0C0C0"/>
                  </a:outerShdw>
                </a:effectLst>
                <a:latin typeface="Monotype Corsiva" pitchFamily="66" charset="0"/>
              </a:rPr>
              <a:t>of  </a:t>
            </a:r>
            <a:r>
              <a:rPr lang="en-US" sz="4400" b="1" i="1" dirty="0">
                <a:solidFill>
                  <a:srgbClr val="00B050"/>
                </a:solidFill>
                <a:effectLst>
                  <a:outerShdw blurRad="38100" dist="38100" dir="2700000" algn="tl">
                    <a:srgbClr val="C0C0C0"/>
                  </a:outerShdw>
                </a:effectLst>
                <a:latin typeface="Monotype Corsiva" pitchFamily="66" charset="0"/>
              </a:rPr>
              <a:t>education. </a:t>
            </a:r>
            <a:endParaRPr lang="ru-RU" sz="4400" b="1" i="1" dirty="0" smtClean="0">
              <a:solidFill>
                <a:srgbClr val="00B050"/>
              </a:solidFill>
              <a:effectLst>
                <a:outerShdw blurRad="38100" dist="38100" dir="2700000" algn="tl">
                  <a:srgbClr val="C0C0C0"/>
                </a:outerShdw>
              </a:effectLst>
              <a:latin typeface="Monotype Corsiva" pitchFamily="66" charset="0"/>
            </a:endParaRPr>
          </a:p>
          <a:p>
            <a:pPr>
              <a:defRPr/>
            </a:pPr>
            <a:r>
              <a:rPr lang="en-US" sz="4400" b="1" i="1" dirty="0" smtClean="0">
                <a:solidFill>
                  <a:srgbClr val="00B050"/>
                </a:solidFill>
                <a:effectLst>
                  <a:outerShdw blurRad="38100" dist="38100" dir="2700000" algn="tl">
                    <a:srgbClr val="C0C0C0"/>
                  </a:outerShdw>
                </a:effectLst>
                <a:latin typeface="Monotype Corsiva" pitchFamily="66" charset="0"/>
              </a:rPr>
              <a:t>Universal </a:t>
            </a:r>
            <a:r>
              <a:rPr lang="en-US" sz="4400" b="1" i="1" dirty="0">
                <a:solidFill>
                  <a:srgbClr val="00B050"/>
                </a:solidFill>
                <a:effectLst>
                  <a:outerShdw blurRad="38100" dist="38100" dir="2700000" algn="tl">
                    <a:srgbClr val="C0C0C0"/>
                  </a:outerShdw>
                </a:effectLst>
                <a:latin typeface="Monotype Corsiva" pitchFamily="66" charset="0"/>
              </a:rPr>
              <a:t>access to </a:t>
            </a:r>
            <a:endParaRPr lang="ru-RU" sz="4400" b="1" i="1" dirty="0" smtClean="0">
              <a:solidFill>
                <a:srgbClr val="00B050"/>
              </a:solidFill>
              <a:effectLst>
                <a:outerShdw blurRad="38100" dist="38100" dir="2700000" algn="tl">
                  <a:srgbClr val="C0C0C0"/>
                </a:outerShdw>
              </a:effectLst>
              <a:latin typeface="Monotype Corsiva" pitchFamily="66" charset="0"/>
            </a:endParaRPr>
          </a:p>
          <a:p>
            <a:pPr>
              <a:defRPr/>
            </a:pPr>
            <a:r>
              <a:rPr lang="en-US" sz="4400" b="1" i="1" dirty="0" smtClean="0">
                <a:solidFill>
                  <a:srgbClr val="00B050"/>
                </a:solidFill>
                <a:effectLst>
                  <a:outerShdw blurRad="38100" dist="38100" dir="2700000" algn="tl">
                    <a:srgbClr val="C0C0C0"/>
                  </a:outerShdw>
                </a:effectLst>
                <a:latin typeface="Monotype Corsiva" pitchFamily="66" charset="0"/>
              </a:rPr>
              <a:t>quality </a:t>
            </a:r>
            <a:r>
              <a:rPr lang="en-US" sz="4400" b="1" i="1" dirty="0">
                <a:solidFill>
                  <a:srgbClr val="00B050"/>
                </a:solidFill>
                <a:effectLst>
                  <a:outerShdw blurRad="38100" dist="38100" dir="2700000" algn="tl">
                    <a:srgbClr val="C0C0C0"/>
                  </a:outerShdw>
                </a:effectLst>
                <a:latin typeface="Monotype Corsiva" pitchFamily="66" charset="0"/>
              </a:rPr>
              <a:t>education has been one of the nation’s historic goals. </a:t>
            </a:r>
          </a:p>
          <a:p>
            <a:pPr>
              <a:defRPr/>
            </a:pPr>
            <a:r>
              <a:rPr lang="en-US" sz="4400" b="1" i="1" dirty="0">
                <a:solidFill>
                  <a:srgbClr val="00B050"/>
                </a:solidFill>
                <a:effectLst>
                  <a:outerShdw blurRad="38100" dist="38100" dir="2700000" algn="tl">
                    <a:srgbClr val="C0C0C0"/>
                  </a:outerShdw>
                </a:effectLst>
                <a:latin typeface="Monotype Corsiva" pitchFamily="66" charset="0"/>
              </a:rPr>
              <a:t>In 1865 education became available to all.</a:t>
            </a:r>
            <a:endParaRPr lang="ru-RU" sz="4400" b="1" i="1" dirty="0">
              <a:solidFill>
                <a:srgbClr val="00B050"/>
              </a:solidFill>
              <a:effectLst>
                <a:outerShdw blurRad="38100" dist="38100" dir="2700000" algn="tl">
                  <a:srgbClr val="C0C0C0"/>
                </a:outerShdw>
              </a:effectLst>
              <a:latin typeface="Monotype Corsiva" pitchFamily="66"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Рисунок 1"/>
          <p:cNvPicPr>
            <a:picLocks noChangeAspect="1"/>
          </p:cNvPicPr>
          <p:nvPr/>
        </p:nvPicPr>
        <p:blipFill>
          <a:blip r:embed="rId2"/>
          <a:srcRect/>
          <a:stretch>
            <a:fillRect/>
          </a:stretch>
        </p:blipFill>
        <p:spPr bwMode="auto">
          <a:xfrm>
            <a:off x="214282" y="1142984"/>
            <a:ext cx="4321174" cy="4024319"/>
          </a:xfrm>
          <a:prstGeom prst="rect">
            <a:avLst/>
          </a:prstGeom>
          <a:noFill/>
          <a:ln w="9525">
            <a:noFill/>
            <a:miter lim="800000"/>
            <a:headEnd/>
            <a:tailEnd/>
          </a:ln>
        </p:spPr>
      </p:pic>
      <p:sp>
        <p:nvSpPr>
          <p:cNvPr id="4" name="TextBox 3"/>
          <p:cNvSpPr txBox="1"/>
          <p:nvPr/>
        </p:nvSpPr>
        <p:spPr>
          <a:xfrm>
            <a:off x="4787900" y="549275"/>
            <a:ext cx="4032250" cy="5509200"/>
          </a:xfrm>
          <a:prstGeom prst="rect">
            <a:avLst/>
          </a:prstGeom>
          <a:noFill/>
        </p:spPr>
        <p:txBody>
          <a:bodyPr>
            <a:spAutoFit/>
          </a:bodyPr>
          <a:lstStyle/>
          <a:p>
            <a:pPr>
              <a:defRPr/>
            </a:pPr>
            <a:r>
              <a:rPr lang="en-US" sz="3200" i="1" dirty="0">
                <a:solidFill>
                  <a:srgbClr val="00B050"/>
                </a:solidFill>
                <a:effectLst>
                  <a:outerShdw blurRad="38100" dist="38100" dir="2700000" algn="tl">
                    <a:srgbClr val="C0C0C0"/>
                  </a:outerShdw>
                </a:effectLst>
                <a:latin typeface="Baskerville Old Face" pitchFamily="18" charset="0"/>
              </a:rPr>
              <a:t>The American system of school education differs from the systems in other countries. The peculiar feature of American education is the absence of national administration. Each of the 50 states controls and directs its own </a:t>
            </a:r>
            <a:r>
              <a:rPr lang="en-US" sz="3200" i="1" dirty="0" smtClean="0">
                <a:solidFill>
                  <a:srgbClr val="00B050"/>
                </a:solidFill>
                <a:effectLst>
                  <a:outerShdw blurRad="38100" dist="38100" dir="2700000" algn="tl">
                    <a:srgbClr val="C0C0C0"/>
                  </a:outerShdw>
                </a:effectLst>
                <a:latin typeface="Baskerville Old Face" pitchFamily="18" charset="0"/>
              </a:rPr>
              <a:t>schools</a:t>
            </a:r>
            <a:r>
              <a:rPr lang="ru-RU" sz="3200" i="1" dirty="0" smtClean="0">
                <a:solidFill>
                  <a:srgbClr val="00B050"/>
                </a:solidFill>
                <a:effectLst>
                  <a:outerShdw blurRad="38100" dist="38100" dir="2700000" algn="tl">
                    <a:srgbClr val="C0C0C0"/>
                  </a:outerShdw>
                </a:effectLst>
                <a:latin typeface="Baskerville Old Face" pitchFamily="18" charset="0"/>
              </a:rPr>
              <a:t>.</a:t>
            </a:r>
            <a:endParaRPr lang="ru-RU" sz="3200" i="1" dirty="0">
              <a:solidFill>
                <a:srgbClr val="00B050"/>
              </a:solidFill>
              <a:effectLst>
                <a:outerShdw blurRad="38100" dist="38100" dir="2700000" algn="tl">
                  <a:srgbClr val="C0C0C0"/>
                </a:outerShdw>
              </a:effectLst>
              <a:latin typeface="Trebuchet MS"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Рисунок 1"/>
          <p:cNvPicPr>
            <a:picLocks noChangeAspect="1"/>
          </p:cNvPicPr>
          <p:nvPr/>
        </p:nvPicPr>
        <p:blipFill>
          <a:blip r:embed="rId2"/>
          <a:srcRect/>
          <a:stretch>
            <a:fillRect/>
          </a:stretch>
        </p:blipFill>
        <p:spPr bwMode="auto">
          <a:xfrm>
            <a:off x="1571604" y="2078038"/>
            <a:ext cx="6372225" cy="4779962"/>
          </a:xfrm>
          <a:prstGeom prst="rect">
            <a:avLst/>
          </a:prstGeom>
          <a:noFill/>
          <a:ln w="9525">
            <a:noFill/>
            <a:miter lim="800000"/>
            <a:headEnd/>
            <a:tailEnd/>
          </a:ln>
        </p:spPr>
      </p:pic>
      <p:sp>
        <p:nvSpPr>
          <p:cNvPr id="16386" name="TextBox 2"/>
          <p:cNvSpPr txBox="1">
            <a:spLocks noChangeArrowheads="1"/>
          </p:cNvSpPr>
          <p:nvPr/>
        </p:nvSpPr>
        <p:spPr bwMode="auto">
          <a:xfrm>
            <a:off x="395288" y="333375"/>
            <a:ext cx="8353425" cy="1800225"/>
          </a:xfrm>
          <a:prstGeom prst="rect">
            <a:avLst/>
          </a:prstGeom>
          <a:noFill/>
          <a:ln w="9525">
            <a:noFill/>
            <a:miter lim="800000"/>
            <a:headEnd/>
            <a:tailEnd/>
          </a:ln>
        </p:spPr>
        <p:txBody>
          <a:bodyPr>
            <a:spAutoFit/>
          </a:bodyPr>
          <a:lstStyle/>
          <a:p>
            <a:pPr algn="ctr"/>
            <a:r>
              <a:rPr lang="en-US" sz="2800" b="1" i="1" dirty="0">
                <a:solidFill>
                  <a:srgbClr val="00B050"/>
                </a:solidFill>
              </a:rPr>
              <a:t>S</a:t>
            </a:r>
            <a:r>
              <a:rPr lang="en-US" sz="2800" b="1" i="1" dirty="0">
                <a:solidFill>
                  <a:srgbClr val="00B050"/>
                </a:solidFill>
                <a:latin typeface="Trebuchet MS" pitchFamily="34" charset="0"/>
              </a:rPr>
              <a:t>chools in the USA </a:t>
            </a:r>
          </a:p>
          <a:p>
            <a:pPr algn="ctr"/>
            <a:r>
              <a:rPr lang="en-US" sz="2800" b="1" i="1" dirty="0">
                <a:solidFill>
                  <a:srgbClr val="00B050"/>
                </a:solidFill>
                <a:latin typeface="Trebuchet MS" pitchFamily="34" charset="0"/>
              </a:rPr>
              <a:t>There are state public schools, private elementary schools and private secondary schools.</a:t>
            </a:r>
            <a:endParaRPr lang="ru-RU" sz="2800" b="1" i="1" dirty="0">
              <a:solidFill>
                <a:srgbClr val="00B050"/>
              </a:solidFill>
              <a:latin typeface="Trebuchet MS"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Рисунок 1"/>
          <p:cNvPicPr>
            <a:picLocks noChangeAspect="1"/>
          </p:cNvPicPr>
          <p:nvPr/>
        </p:nvPicPr>
        <p:blipFill>
          <a:blip r:embed="rId2"/>
          <a:srcRect/>
          <a:stretch>
            <a:fillRect/>
          </a:stretch>
        </p:blipFill>
        <p:spPr bwMode="auto">
          <a:xfrm>
            <a:off x="1331913" y="188913"/>
            <a:ext cx="6350000" cy="4432300"/>
          </a:xfrm>
          <a:prstGeom prst="rect">
            <a:avLst/>
          </a:prstGeom>
          <a:noFill/>
          <a:ln w="9525">
            <a:noFill/>
            <a:miter lim="800000"/>
            <a:headEnd/>
            <a:tailEnd/>
          </a:ln>
        </p:spPr>
      </p:pic>
      <p:sp>
        <p:nvSpPr>
          <p:cNvPr id="17410" name="TextBox 2"/>
          <p:cNvSpPr txBox="1">
            <a:spLocks noChangeArrowheads="1"/>
          </p:cNvSpPr>
          <p:nvPr/>
        </p:nvSpPr>
        <p:spPr bwMode="auto">
          <a:xfrm>
            <a:off x="714348" y="4572009"/>
            <a:ext cx="7675590" cy="2246769"/>
          </a:xfrm>
          <a:prstGeom prst="rect">
            <a:avLst/>
          </a:prstGeom>
          <a:noFill/>
          <a:ln w="9525">
            <a:noFill/>
            <a:miter lim="800000"/>
            <a:headEnd/>
            <a:tailEnd/>
          </a:ln>
        </p:spPr>
        <p:txBody>
          <a:bodyPr wrap="square">
            <a:spAutoFit/>
          </a:bodyPr>
          <a:lstStyle/>
          <a:p>
            <a:r>
              <a:rPr lang="en-US" sz="2800" b="1" i="1" dirty="0">
                <a:solidFill>
                  <a:srgbClr val="00B050"/>
                </a:solidFill>
                <a:latin typeface="Baskerville Old Face" pitchFamily="18" charset="0"/>
              </a:rPr>
              <a:t>Most students attend public schools. These schools are run by the government of a city. The citizens of the city pay taxes to pay for the school buildings, teachers’ salaries and equipment. Public schools are usually large.</a:t>
            </a:r>
            <a:endParaRPr lang="ru-RU" sz="2800" b="1" i="1" dirty="0">
              <a:solidFill>
                <a:srgbClr val="00B050"/>
              </a:solidFill>
              <a:latin typeface="Trebuchet MS"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Рисунок 1"/>
          <p:cNvPicPr>
            <a:picLocks noChangeAspect="1"/>
          </p:cNvPicPr>
          <p:nvPr/>
        </p:nvPicPr>
        <p:blipFill>
          <a:blip r:embed="rId2"/>
          <a:srcRect/>
          <a:stretch>
            <a:fillRect/>
          </a:stretch>
        </p:blipFill>
        <p:spPr bwMode="auto">
          <a:xfrm rot="21087466">
            <a:off x="179608" y="279581"/>
            <a:ext cx="3967162" cy="2714625"/>
          </a:xfrm>
          <a:prstGeom prst="rect">
            <a:avLst/>
          </a:prstGeom>
          <a:noFill/>
          <a:ln w="9525">
            <a:noFill/>
            <a:miter lim="800000"/>
            <a:headEnd/>
            <a:tailEnd/>
          </a:ln>
        </p:spPr>
      </p:pic>
      <p:pic>
        <p:nvPicPr>
          <p:cNvPr id="18434" name="Рисунок 2"/>
          <p:cNvPicPr>
            <a:picLocks noChangeAspect="1"/>
          </p:cNvPicPr>
          <p:nvPr/>
        </p:nvPicPr>
        <p:blipFill>
          <a:blip r:embed="rId3"/>
          <a:srcRect/>
          <a:stretch>
            <a:fillRect/>
          </a:stretch>
        </p:blipFill>
        <p:spPr bwMode="auto">
          <a:xfrm rot="813910">
            <a:off x="4128974" y="1862841"/>
            <a:ext cx="4792663" cy="2241550"/>
          </a:xfrm>
          <a:prstGeom prst="rect">
            <a:avLst/>
          </a:prstGeom>
          <a:noFill/>
          <a:ln w="9525">
            <a:noFill/>
            <a:miter lim="800000"/>
            <a:headEnd/>
            <a:tailEnd/>
          </a:ln>
        </p:spPr>
      </p:pic>
      <p:sp>
        <p:nvSpPr>
          <p:cNvPr id="18435" name="TextBox 4"/>
          <p:cNvSpPr txBox="1">
            <a:spLocks noChangeArrowheads="1"/>
          </p:cNvSpPr>
          <p:nvPr/>
        </p:nvSpPr>
        <p:spPr bwMode="auto">
          <a:xfrm>
            <a:off x="827088" y="4508500"/>
            <a:ext cx="7343775" cy="2308324"/>
          </a:xfrm>
          <a:prstGeom prst="rect">
            <a:avLst/>
          </a:prstGeom>
          <a:noFill/>
          <a:ln w="9525">
            <a:noFill/>
            <a:miter lim="800000"/>
            <a:headEnd/>
            <a:tailEnd/>
          </a:ln>
        </p:spPr>
        <p:txBody>
          <a:bodyPr>
            <a:spAutoFit/>
          </a:bodyPr>
          <a:lstStyle/>
          <a:p>
            <a:r>
              <a:rPr lang="en-US" sz="3600" b="1" i="1" dirty="0">
                <a:solidFill>
                  <a:srgbClr val="00B050"/>
                </a:solidFill>
                <a:latin typeface="Baskerville Old Face" pitchFamily="18" charset="0"/>
              </a:rPr>
              <a:t>Private elementary school </a:t>
            </a:r>
          </a:p>
          <a:p>
            <a:r>
              <a:rPr lang="en-US" sz="3600" b="1" i="1" dirty="0">
                <a:solidFill>
                  <a:srgbClr val="00B050"/>
                </a:solidFill>
                <a:latin typeface="Baskerville Old Face" pitchFamily="18" charset="0"/>
              </a:rPr>
              <a:t>American children start school at the age of five. The first year at school is called kindergarten. </a:t>
            </a:r>
            <a:endParaRPr lang="ru-RU" sz="3600" b="1" i="1" dirty="0">
              <a:solidFill>
                <a:srgbClr val="00B050"/>
              </a:solidFill>
              <a:latin typeface="Trebuchet MS"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763713" y="593725"/>
            <a:ext cx="5626100" cy="3873500"/>
          </a:xfrm>
          <a:prstGeom prst="rect">
            <a:avLst/>
          </a:prstGeom>
          <a:ln>
            <a:noFill/>
          </a:ln>
          <a:effectLst>
            <a:outerShdw blurRad="292100" dist="139700" dir="2700000" algn="tl" rotWithShape="0">
              <a:srgbClr val="333333">
                <a:alpha val="65000"/>
              </a:srgbClr>
            </a:outerShdw>
          </a:effectLst>
        </p:spPr>
      </p:pic>
      <p:sp>
        <p:nvSpPr>
          <p:cNvPr id="4" name="Прямоугольник 3"/>
          <p:cNvSpPr/>
          <p:nvPr/>
        </p:nvSpPr>
        <p:spPr>
          <a:xfrm>
            <a:off x="827088" y="5024438"/>
            <a:ext cx="7416800" cy="1384995"/>
          </a:xfrm>
          <a:prstGeom prst="rect">
            <a:avLst/>
          </a:prstGeom>
        </p:spPr>
        <p:txBody>
          <a:bodyPr>
            <a:spAutoFit/>
          </a:bodyPr>
          <a:lstStyle/>
          <a:p>
            <a:pPr>
              <a:defRPr/>
            </a:pPr>
            <a:r>
              <a:rPr lang="en-US" sz="2800" b="1" i="1" dirty="0">
                <a:solidFill>
                  <a:srgbClr val="00B050"/>
                </a:solidFill>
                <a:effectLst>
                  <a:outerShdw blurRad="38100" dist="38100" dir="2700000" algn="tl">
                    <a:srgbClr val="C0C0C0"/>
                  </a:outerShdw>
                </a:effectLst>
                <a:latin typeface="Baskerville Old Face" pitchFamily="18" charset="0"/>
              </a:rPr>
              <a:t>Private elementary school</a:t>
            </a:r>
            <a:endParaRPr lang="ru-RU" sz="2800" b="1" i="1" dirty="0">
              <a:solidFill>
                <a:srgbClr val="00B050"/>
              </a:solidFill>
              <a:effectLst>
                <a:outerShdw blurRad="38100" dist="38100" dir="2700000" algn="tl">
                  <a:srgbClr val="C0C0C0"/>
                </a:outerShdw>
              </a:effectLst>
              <a:latin typeface="Trebuchet MS" pitchFamily="34" charset="0"/>
            </a:endParaRPr>
          </a:p>
          <a:p>
            <a:pPr>
              <a:defRPr/>
            </a:pPr>
            <a:r>
              <a:rPr lang="en-US" sz="2800" b="1" i="1" dirty="0">
                <a:solidFill>
                  <a:srgbClr val="00B050"/>
                </a:solidFill>
                <a:effectLst>
                  <a:outerShdw blurRad="38100" dist="38100" dir="2700000" algn="tl">
                    <a:srgbClr val="C0C0C0"/>
                  </a:outerShdw>
                </a:effectLst>
                <a:latin typeface="Baskerville Old Face" pitchFamily="18" charset="0"/>
              </a:rPr>
              <a:t> The second year at school is considered the first year of primary school and is called the first grade.</a:t>
            </a:r>
            <a:endParaRPr lang="ru-RU" sz="2800" b="1" i="1" dirty="0">
              <a:solidFill>
                <a:srgbClr val="00B050"/>
              </a:solidFill>
              <a:effectLst>
                <a:outerShdw blurRad="38100" dist="38100" dir="2700000" algn="tl">
                  <a:srgbClr val="C0C0C0"/>
                </a:outerShdw>
              </a:effectLst>
              <a:latin typeface="Trebuchet MS"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Рисунок 1"/>
          <p:cNvPicPr>
            <a:picLocks noChangeAspect="1"/>
          </p:cNvPicPr>
          <p:nvPr/>
        </p:nvPicPr>
        <p:blipFill>
          <a:blip r:embed="rId2"/>
          <a:srcRect/>
          <a:stretch>
            <a:fillRect/>
          </a:stretch>
        </p:blipFill>
        <p:spPr bwMode="auto">
          <a:xfrm>
            <a:off x="1476375" y="214291"/>
            <a:ext cx="6083300" cy="4251348"/>
          </a:xfrm>
          <a:prstGeom prst="rect">
            <a:avLst/>
          </a:prstGeom>
          <a:noFill/>
          <a:ln w="9525">
            <a:noFill/>
            <a:miter lim="800000"/>
            <a:headEnd/>
            <a:tailEnd/>
          </a:ln>
        </p:spPr>
      </p:pic>
      <p:sp>
        <p:nvSpPr>
          <p:cNvPr id="3" name="TextBox 2"/>
          <p:cNvSpPr txBox="1"/>
          <p:nvPr/>
        </p:nvSpPr>
        <p:spPr>
          <a:xfrm>
            <a:off x="395288" y="4652963"/>
            <a:ext cx="8280400" cy="1938992"/>
          </a:xfrm>
          <a:prstGeom prst="rect">
            <a:avLst/>
          </a:prstGeom>
          <a:noFill/>
        </p:spPr>
        <p:txBody>
          <a:bodyPr>
            <a:spAutoFit/>
          </a:bodyPr>
          <a:lstStyle/>
          <a:p>
            <a:pPr>
              <a:defRPr/>
            </a:pPr>
            <a:r>
              <a:rPr lang="en-US" sz="2400" b="1" i="1" dirty="0">
                <a:solidFill>
                  <a:srgbClr val="00B050"/>
                </a:solidFill>
                <a:effectLst>
                  <a:outerShdw blurRad="38100" dist="38100" dir="2700000" algn="tl">
                    <a:srgbClr val="C0C0C0"/>
                  </a:outerShdw>
                </a:effectLst>
                <a:latin typeface="Baskerville Old Face" pitchFamily="18" charset="0"/>
              </a:rPr>
              <a:t>Private secondary school </a:t>
            </a:r>
          </a:p>
          <a:p>
            <a:pPr>
              <a:defRPr/>
            </a:pPr>
            <a:r>
              <a:rPr lang="en-US" sz="2400" b="1" i="1" dirty="0">
                <a:solidFill>
                  <a:srgbClr val="00B050"/>
                </a:solidFill>
                <a:effectLst>
                  <a:outerShdw blurRad="38100" dist="38100" dir="2700000" algn="tl">
                    <a:srgbClr val="C0C0C0"/>
                  </a:outerShdw>
                </a:effectLst>
                <a:latin typeface="Baskerville Old Face" pitchFamily="18" charset="0"/>
              </a:rPr>
              <a:t>Primary school most commonly consists of five years of education. After the fifth grade (the last year of a primary school), American children go to the next level of the American education system - to a secondary school.</a:t>
            </a:r>
            <a:endParaRPr lang="ru-RU" sz="2400" b="1" i="1" dirty="0">
              <a:solidFill>
                <a:srgbClr val="00B050"/>
              </a:solidFill>
              <a:effectLst>
                <a:outerShdw blurRad="38100" dist="38100" dir="2700000" algn="tl">
                  <a:srgbClr val="C0C0C0"/>
                </a:outerShdw>
              </a:effectLst>
              <a:latin typeface="Trebuchet MS"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Рисунок 1"/>
          <p:cNvPicPr>
            <a:picLocks noChangeAspect="1"/>
          </p:cNvPicPr>
          <p:nvPr/>
        </p:nvPicPr>
        <p:blipFill>
          <a:blip r:embed="rId2"/>
          <a:srcRect/>
          <a:stretch>
            <a:fillRect/>
          </a:stretch>
        </p:blipFill>
        <p:spPr bwMode="auto">
          <a:xfrm>
            <a:off x="1714500" y="188913"/>
            <a:ext cx="5715000" cy="3971925"/>
          </a:xfrm>
          <a:prstGeom prst="rect">
            <a:avLst/>
          </a:prstGeom>
          <a:noFill/>
          <a:ln w="9525">
            <a:noFill/>
            <a:miter lim="800000"/>
            <a:headEnd/>
            <a:tailEnd/>
          </a:ln>
        </p:spPr>
      </p:pic>
      <p:sp>
        <p:nvSpPr>
          <p:cNvPr id="21506" name="Прямоугольник 3"/>
          <p:cNvSpPr>
            <a:spLocks noChangeArrowheads="1"/>
          </p:cNvSpPr>
          <p:nvPr/>
        </p:nvSpPr>
        <p:spPr bwMode="auto">
          <a:xfrm>
            <a:off x="357158" y="4500570"/>
            <a:ext cx="8353425" cy="2308324"/>
          </a:xfrm>
          <a:prstGeom prst="rect">
            <a:avLst/>
          </a:prstGeom>
          <a:noFill/>
          <a:ln w="9525">
            <a:noFill/>
            <a:miter lim="800000"/>
            <a:headEnd/>
            <a:tailEnd/>
          </a:ln>
        </p:spPr>
        <p:txBody>
          <a:bodyPr>
            <a:spAutoFit/>
          </a:bodyPr>
          <a:lstStyle/>
          <a:p>
            <a:r>
              <a:rPr lang="en-US" sz="2400" i="1" dirty="0">
                <a:solidFill>
                  <a:srgbClr val="00B050"/>
                </a:solidFill>
                <a:latin typeface="Baskerville Old Face" pitchFamily="18" charset="0"/>
              </a:rPr>
              <a:t>Private secondary school</a:t>
            </a:r>
            <a:endParaRPr lang="ru-RU" sz="2400" i="1" dirty="0">
              <a:solidFill>
                <a:srgbClr val="00B050"/>
              </a:solidFill>
              <a:latin typeface="Trebuchet MS" pitchFamily="34" charset="0"/>
            </a:endParaRPr>
          </a:p>
          <a:p>
            <a:r>
              <a:rPr lang="en-US" sz="2400" i="1" dirty="0">
                <a:solidFill>
                  <a:srgbClr val="00B050"/>
                </a:solidFill>
                <a:latin typeface="Baskerville Old Face" pitchFamily="18" charset="0"/>
              </a:rPr>
              <a:t> Secondary school most commonly consists of seven years study ( sixth -twelfth grades). The ninth - twelfth grades are called a high school. After graduating from the twelfth grade, American students are get a certificate called the high school diploma and they can continue their education in collages or universities.</a:t>
            </a:r>
            <a:endParaRPr lang="ru-RU" sz="2400" i="1" dirty="0">
              <a:solidFill>
                <a:srgbClr val="00B050"/>
              </a:solidFill>
              <a:latin typeface="Trebuchet MS"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73</TotalTime>
  <Words>333</Words>
  <Application>Microsoft Office PowerPoint</Application>
  <PresentationFormat>Экран (4:3)</PresentationFormat>
  <Paragraphs>33</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Воздушный поток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Александр</dc:creator>
  <cp:lastModifiedBy>Алексей</cp:lastModifiedBy>
  <cp:revision>11</cp:revision>
  <dcterms:created xsi:type="dcterms:W3CDTF">2014-09-09T12:39:37Z</dcterms:created>
  <dcterms:modified xsi:type="dcterms:W3CDTF">2015-10-08T14:39:44Z</dcterms:modified>
</cp:coreProperties>
</file>