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59" r:id="rId5"/>
    <p:sldId id="258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3B1F33E-EAE6-4020-BA99-DA376DAEF659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6C56EA5-27CE-43BA-9423-2F5664969C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zhitiebitie.ru/wp-content/uploads/02221.pn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zhitiebitie.ru/wp-content/uploads/6251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://zhitiebitie.ru/wp-content/uploads/62332323.png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zhitiebitie.ru/wp-content/uploads/62588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500166" y="571480"/>
            <a:ext cx="64294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Презентация к уроку по технологии на тему «Текстиль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для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кухни»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" name="Рисунок 4" descr="http://kuhniplan.ru/sites/default/files/1643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14554"/>
            <a:ext cx="7215238" cy="3571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кстиль для кухни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714356"/>
            <a:ext cx="3786214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4786322"/>
            <a:ext cx="8001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Сердцем кухни считают плиту, а  душой домашнего очага, безусловно, является текстиль для кухни — шторы, скатерти, чехлы для стульев, табуретов и множество других, милых и нужных в обиходе, вещей. Именно они играют значимую роль не только в дизайне, но и в выполнении полезных функций на кухне.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099" name="Picture 3" descr="http://img1.liveinternet.ru/images/attach/b/4/103/705/103705775_3554158_136342454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714356"/>
            <a:ext cx="4286280" cy="36433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143380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 выборе ткани тоже нужно учитывать практичность  и соответствие стилю интерьера. Например, если кухня оформлена в деревенском стиле, то здесь самое место вафельным полотенцам и льняным скатертям. Если же у вас кухня в классическом стиле, то можно подобрать хлопковые салфетки и прихватки однотонные, в полоску либо с ненавязчивым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принтом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столовых приборов и еды. А вот уж какой стиль не приемлет текстиль или же обходится необходимым минимумом, так это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хай-тек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– на такой кухне вы можете вообще не найти ни уютных прихваток, ни скатерти.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7" name="Picture 3" descr="Черты деревенского сти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3811238" cy="26983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чехлы и занавески на кухн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66"/>
            <a:ext cx="3357586" cy="35004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uhniplan.ru/sites/default/files/16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85728"/>
            <a:ext cx="2857520" cy="38279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4500570"/>
            <a:ext cx="671514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Особого внимания на кухне заслуживают шторы. Они должны гармонично сочетаться с </a:t>
            </a:r>
            <a:r>
              <a:rPr kumimoji="0" lang="ru-RU" sz="1600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цветом стен </a:t>
            </a:r>
            <a:r>
              <a:rPr kumimoji="0" lang="ru-RU" sz="160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кухонной мебелью. </a:t>
            </a:r>
            <a:endParaRPr kumimoji="0" lang="ru-RU" sz="160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Красивые и стильные фартуки, яркие и удобные рукавицы, мягкие и безопасные прихватки, весёленькие полотенца – это лишь небольшой перечень текстильных аксессуаров, роль которых на кухне сложно переоценить.</a:t>
            </a:r>
            <a:endParaRPr kumimoji="0" lang="ru-RU" sz="160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4" name="Picture 6" descr="C:\Users\Администратор\Desktop\gingham-albastru-set-perde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85728"/>
            <a:ext cx="2927318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кстиль для кухни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71480"/>
            <a:ext cx="4323312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428604"/>
            <a:ext cx="39290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Интерьер кухни по-настоящему преобразится и станет более комфортным и уютным, если в дизайне использовать полный комплект текстильных кухонных принадлежностей, состоящий из скатерти и набора салфеток, полотенца, прихваток и фартука, выполненных в едином стиле и гармонично подобранной цветовой гамме.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http://kuhniplan.ru/sites/default/files/164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14818"/>
            <a:ext cx="3500462" cy="22565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Текстиль для кухни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857628"/>
            <a:ext cx="2928958" cy="2571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14818"/>
            <a:ext cx="8286808" cy="2286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 Безусловно, выбор цвета должен обуславливаться не только личными предпочтениями, но и интерьером кухни.</a:t>
            </a: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Вся обстановка этого помещения должна быть выдержана в едином стиле, и если вы выбираете столовый текстиль контрастных цветов, то позаботьтесь о том, чтобы они сочетались с цветом стен, пола и мебели на кухне. На фоне </a:t>
            </a:r>
            <a:r>
              <a:rPr lang="ru-RU" sz="1600" dirty="0" err="1" smtClean="0">
                <a:solidFill>
                  <a:srgbClr val="002060"/>
                </a:solidFill>
                <a:latin typeface="Arial Black" pitchFamily="34" charset="0"/>
              </a:rPr>
              <a:t>голубого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цвета в оформлении кухни будут удачно смотреться красный и жёлтый текстиль, если кухня выполнена в молочном цвете, то подойдет текстиль зелёного или </a:t>
            </a:r>
            <a:r>
              <a:rPr lang="ru-RU" sz="1600" dirty="0" err="1" smtClean="0">
                <a:solidFill>
                  <a:srgbClr val="002060"/>
                </a:solidFill>
                <a:latin typeface="Arial Black" pitchFamily="34" charset="0"/>
              </a:rPr>
              <a:t>розового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цвета. 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9876" name="Picture 4" descr="http://oselya.net/sites/default/files/__stroitelstvo/4ba222d1ad80144fbbb8ffbe03303c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5857916" cy="39052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линная скатерть до пола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7166"/>
            <a:ext cx="3531279" cy="473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285728"/>
            <a:ext cx="40005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Скатерти – это, пожалуй, один из главных предметов, без которого нельзя обойтись при сервировке стола. При выборе скатерти помните, что она должна соответствовать размерам стола и свисать со всех сторон не менее чем на 30см. Для особо торжественных случаев и важных приемов используют длинные скатерти, края которых достают практически до пола.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80898" name="Picture 2" descr="http://dfdfgdfg.stickbutik.ru/upload/iblock/4d2/4d211ebf6222babce72f553da5ec6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5" y="3643314"/>
            <a:ext cx="4024341" cy="3018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4500570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Грамотно подобранные текстильные изделия способны визуально преобразить пространство, например, сделать кухню более просторной или наоборот, уменьшить её объём. Например, в узких помещениях рекомендуется использовать текстиль, в котором присутствуют широкие горизонтальные полоски,  зрительно «раздвигающие» их площадь. В кухнях с низким потолком желательно применять аксессуары с вертикальным рисунком, «поднимающим» потолочное покрытие.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Текстиль для кухни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7072362" cy="4000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110</TotalTime>
  <Words>254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Текстиль для кухни</dc:title>
  <dc:creator>Администратор</dc:creator>
  <cp:lastModifiedBy>Администратор</cp:lastModifiedBy>
  <cp:revision>12</cp:revision>
  <dcterms:created xsi:type="dcterms:W3CDTF">2015-10-04T18:06:29Z</dcterms:created>
  <dcterms:modified xsi:type="dcterms:W3CDTF">2015-10-08T17:59:29Z</dcterms:modified>
</cp:coreProperties>
</file>