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4" r:id="rId9"/>
    <p:sldId id="263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DE3D798-63F8-4378-A6AC-87B701574FA0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724F33-1ADD-4298-9ADE-002F2FCF61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50519" y="188640"/>
            <a:ext cx="9435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The Church on the blood</a:t>
            </a:r>
            <a:endParaRPr lang="ru-RU" sz="5400" b="1" cap="all" spc="0" dirty="0">
              <a:ln w="0"/>
              <a:solidFill>
                <a:schemeClr val="bg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87" y="1340768"/>
            <a:ext cx="7308304" cy="4777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580112" y="6237312"/>
            <a:ext cx="2641479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by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Voronkova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Anastasia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218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6" y="620688"/>
            <a:ext cx="4226768" cy="5635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224" y="620689"/>
            <a:ext cx="4881776" cy="5653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41183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24744"/>
            <a:ext cx="692040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9000" b="1" cap="all" spc="0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Thanks for your </a:t>
            </a:r>
          </a:p>
          <a:p>
            <a:pPr algn="ctr"/>
            <a:r>
              <a:rPr lang="en-US" sz="9000" b="1" cap="all" spc="0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attention</a:t>
            </a:r>
            <a:endParaRPr lang="ru-RU" sz="9000" b="1" cap="all" spc="0" dirty="0">
              <a:ln w="0"/>
              <a:solidFill>
                <a:schemeClr val="bg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6098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51" y="188640"/>
            <a:ext cx="4469537" cy="6477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770204" y="1457664"/>
            <a:ext cx="40502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 smtClean="0">
                <a:solidFill>
                  <a:schemeClr val="bg2">
                    <a:lumMod val="50000"/>
                  </a:schemeClr>
                </a:solidFill>
              </a:rPr>
              <a:t>The Church on the Blood was built in Ekaterinburg in 2000</a:t>
            </a:r>
            <a:endParaRPr lang="ru-RU" sz="5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112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72968" cy="6504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3495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340768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The Church on Blood is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a Russian Orthodox 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church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It was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 built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in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 E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katerinburg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, where 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Nicholas II,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the last Emperor of Russia, and several members of his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family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were 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shot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 by the 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Bolsheviks during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the Russian Civil War.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612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6841"/>
            <a:ext cx="8172400" cy="592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11560" y="6037291"/>
            <a:ext cx="81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The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Romanov family was shot in 1918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7908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0" r="20749" b="2750"/>
          <a:stretch/>
        </p:blipFill>
        <p:spPr>
          <a:xfrm>
            <a:off x="4067944" y="332656"/>
            <a:ext cx="4878876" cy="6294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40688" y="1782108"/>
            <a:ext cx="41764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2">
                    <a:lumMod val="50000"/>
                  </a:schemeClr>
                </a:solidFill>
              </a:rPr>
              <a:t>Church on </a:t>
            </a:r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  <a:t>the Blood </a:t>
            </a:r>
            <a:r>
              <a:rPr lang="en-US" sz="4400" dirty="0">
                <a:solidFill>
                  <a:schemeClr val="bg2">
                    <a:lumMod val="50000"/>
                  </a:schemeClr>
                </a:solidFill>
              </a:rPr>
              <a:t>in </a:t>
            </a:r>
            <a:r>
              <a:rPr lang="en-US" sz="4400" dirty="0" err="1">
                <a:solidFill>
                  <a:schemeClr val="bg2">
                    <a:lumMod val="50000"/>
                  </a:schemeClr>
                </a:solidFill>
              </a:rPr>
              <a:t>Honour</a:t>
            </a:r>
            <a:r>
              <a:rPr lang="en-US" sz="4400" dirty="0">
                <a:solidFill>
                  <a:schemeClr val="bg2">
                    <a:lumMod val="50000"/>
                  </a:schemeClr>
                </a:solidFill>
              </a:rPr>
              <a:t> of All Saints Resplendent in the Russian Land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58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8640"/>
            <a:ext cx="7272808" cy="5456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75556" y="5644679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There are many icons and images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of the Romanov family inside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38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868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  <a:t>Also you can find some interesting facts about the Romanov family there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91" y="2272338"/>
            <a:ext cx="7702018" cy="4290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13494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5" t="540" r="302" b="6550"/>
          <a:stretch/>
        </p:blipFill>
        <p:spPr>
          <a:xfrm>
            <a:off x="1115616" y="1891922"/>
            <a:ext cx="6696744" cy="4926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47564" y="188640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 smtClean="0">
                <a:solidFill>
                  <a:schemeClr val="bg2">
                    <a:lumMod val="50000"/>
                  </a:schemeClr>
                </a:solidFill>
              </a:rPr>
              <a:t>I like it because it is very beautiful!</a:t>
            </a:r>
            <a:endParaRPr lang="ru-RU" sz="5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831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</TotalTime>
  <Words>82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Evgeniy Goncharov</cp:lastModifiedBy>
  <cp:revision>11</cp:revision>
  <dcterms:created xsi:type="dcterms:W3CDTF">2014-04-27T05:49:42Z</dcterms:created>
  <dcterms:modified xsi:type="dcterms:W3CDTF">2015-10-08T17:12:30Z</dcterms:modified>
</cp:coreProperties>
</file>