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0" r:id="rId4"/>
    <p:sldId id="260" r:id="rId5"/>
    <p:sldId id="275" r:id="rId6"/>
    <p:sldId id="276" r:id="rId7"/>
    <p:sldId id="269" r:id="rId8"/>
    <p:sldId id="281" r:id="rId9"/>
    <p:sldId id="257" r:id="rId10"/>
    <p:sldId id="258" r:id="rId11"/>
    <p:sldId id="264" r:id="rId12"/>
    <p:sldId id="265" r:id="rId13"/>
    <p:sldId id="271" r:id="rId14"/>
    <p:sldId id="272" r:id="rId15"/>
    <p:sldId id="273" r:id="rId16"/>
    <p:sldId id="268" r:id="rId17"/>
    <p:sldId id="278" r:id="rId18"/>
    <p:sldId id="279" r:id="rId19"/>
    <p:sldId id="277" r:id="rId20"/>
    <p:sldId id="282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2" autoAdjust="0"/>
    <p:restoredTop sz="94660"/>
  </p:normalViewPr>
  <p:slideViewPr>
    <p:cSldViewPr snapToGrid="0">
      <p:cViewPr varScale="1">
        <p:scale>
          <a:sx n="75" d="100"/>
          <a:sy n="75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170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1283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482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0894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9111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329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781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9302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8970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730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192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8000">
              <a:srgbClr val="00B050"/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FA14-E5C0-4455-91CE-8723CC9FF04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6B71-ECC2-4C94-B882-8D6A5EBC2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4396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07966" y="670094"/>
            <a:ext cx="7510069" cy="92333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Будни в детском саду!!!</a:t>
            </a:r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564" y="1429790"/>
            <a:ext cx="4884766" cy="4891048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5657"/>
            <a:ext cx="5780116" cy="47044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688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868" y="365125"/>
            <a:ext cx="6997931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 группе </a:t>
            </a:r>
            <a:r>
              <a:rPr lang="ru-RU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ружно мы живём и </a:t>
            </a:r>
            <a:b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играть не устаём!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999" y="1827214"/>
            <a:ext cx="4751457" cy="45582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09" y="126308"/>
            <a:ext cx="4123460" cy="31287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84" y="2851264"/>
            <a:ext cx="4123112" cy="38571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356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50" y="133004"/>
            <a:ext cx="5943350" cy="4457513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651" y="1845914"/>
            <a:ext cx="5452669" cy="408950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796" y="2842952"/>
            <a:ext cx="4211782" cy="389780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705004" y="461292"/>
            <a:ext cx="70235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В любое время года…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740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7808" y="365125"/>
            <a:ext cx="5415992" cy="1325563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4" y="212957"/>
            <a:ext cx="5801784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805" y="1690688"/>
            <a:ext cx="5966019" cy="496526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937807" y="405420"/>
            <a:ext cx="566928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…дети </a:t>
            </a:r>
          </a:p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на природе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463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0" y="81842"/>
            <a:ext cx="5403273" cy="44473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717" y="2996102"/>
            <a:ext cx="5237018" cy="3861897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880" y="129828"/>
            <a:ext cx="5191376" cy="3893532"/>
          </a:xfrm>
        </p:spPr>
      </p:pic>
    </p:spTree>
    <p:extLst>
      <p:ext uri="{BB962C8B-B14F-4D97-AF65-F5344CB8AC3E}">
        <p14:creationId xmlns="" xmlns:p14="http://schemas.microsoft.com/office/powerpoint/2010/main" val="135252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52"/>
            <a:ext cx="5685905" cy="42935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80" y="1993461"/>
            <a:ext cx="5412528" cy="486454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924" y="62352"/>
            <a:ext cx="5552901" cy="3894506"/>
          </a:xfrm>
        </p:spPr>
      </p:pic>
    </p:spTree>
    <p:extLst>
      <p:ext uri="{BB962C8B-B14F-4D97-AF65-F5344CB8AC3E}">
        <p14:creationId xmlns="" xmlns:p14="http://schemas.microsoft.com/office/powerpoint/2010/main" val="415561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392" y="365126"/>
            <a:ext cx="6627957" cy="798656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2" y="199504"/>
            <a:ext cx="5130781" cy="535339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33" y="1027906"/>
            <a:ext cx="5286895" cy="533677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688" y="2092254"/>
            <a:ext cx="5230534" cy="476574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45686" y="21765"/>
            <a:ext cx="57026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Вот и кончилась </a:t>
            </a:r>
          </a:p>
          <a:p>
            <a:pPr algn="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зима…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526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04"/>
            <a:ext cx="5070764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611" y="1027906"/>
            <a:ext cx="5602778" cy="46135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332" y="2008809"/>
            <a:ext cx="4727172" cy="47420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6761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432" y="0"/>
            <a:ext cx="3156527" cy="2410689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959" y="177772"/>
            <a:ext cx="4202545" cy="429906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84432" cy="435133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945" y="2410690"/>
            <a:ext cx="5513149" cy="441102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6858" y="65809"/>
            <a:ext cx="441167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Лето в гости </a:t>
            </a:r>
          </a:p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 нам </a:t>
            </a:r>
          </a:p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пришло</a:t>
            </a:r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429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01784" cy="399010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2274"/>
            <a:ext cx="5854007" cy="34723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861" y="2733088"/>
            <a:ext cx="5785659" cy="39337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172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6833061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16" y="1732251"/>
            <a:ext cx="5801784" cy="50259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061" y="129829"/>
            <a:ext cx="5137266" cy="31620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559" y="3527136"/>
            <a:ext cx="5203768" cy="331677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8334" y="304631"/>
            <a:ext cx="661639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Вот так и проходят  будни…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5912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5132" y="365125"/>
            <a:ext cx="7948667" cy="1325563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30" y="365124"/>
            <a:ext cx="3432904" cy="41825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623" y="1502641"/>
            <a:ext cx="3809812" cy="398375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40975" y="303789"/>
            <a:ext cx="81630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День наш начинается,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начинается…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C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524" y="2709949"/>
            <a:ext cx="4236912" cy="40150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6521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9509" y="2967335"/>
            <a:ext cx="76529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21733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" y="100087"/>
            <a:ext cx="5419898" cy="40080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441" y="3175462"/>
            <a:ext cx="5257800" cy="368253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215" y="16337"/>
            <a:ext cx="4806043" cy="4091753"/>
          </a:xfrm>
        </p:spPr>
      </p:pic>
    </p:spTree>
    <p:extLst>
      <p:ext uri="{BB962C8B-B14F-4D97-AF65-F5344CB8AC3E}">
        <p14:creationId xmlns="" xmlns:p14="http://schemas.microsoft.com/office/powerpoint/2010/main" val="416104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8218" y="365125"/>
            <a:ext cx="5453149" cy="191256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дорожные, </a:t>
            </a:r>
            <a:b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детям,</a:t>
            </a:r>
            <a:b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знать положено…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492" y="3399268"/>
            <a:ext cx="3850804" cy="33615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825" y="365125"/>
            <a:ext cx="3924993" cy="3131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82" y="116381"/>
            <a:ext cx="3904836" cy="32828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612" y="3742011"/>
            <a:ext cx="4872944" cy="31159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4543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6026" y="169236"/>
            <a:ext cx="1180105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Чтобы не было беды – правила безопасности </a:t>
            </a:r>
          </a:p>
          <a:p>
            <a:pPr algn="ctr"/>
            <a:r>
              <a:rPr lang="ru-RU" sz="4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учим мы!</a:t>
            </a:r>
            <a:endParaRPr lang="ru-RU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773" y="2543223"/>
            <a:ext cx="5009303" cy="418190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2917"/>
            <a:ext cx="5143500" cy="52422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8054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3164"/>
            <a:ext cx="5028886" cy="544483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087" y="0"/>
            <a:ext cx="4427913" cy="48795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181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11" y="236595"/>
            <a:ext cx="4241160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775" y="964277"/>
            <a:ext cx="4252777" cy="48379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964" y="2289841"/>
            <a:ext cx="4246418" cy="45681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541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99" y="196330"/>
            <a:ext cx="5698125" cy="46749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793" y="1080655"/>
            <a:ext cx="5536276" cy="55196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8943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7000">
              <a:srgbClr val="00B050"/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blockArc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Подготовка к празднику</a:t>
            </a:r>
            <a:endParaRPr lang="ru-RU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804" y="2510444"/>
            <a:ext cx="5137265" cy="40322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69" y="1828799"/>
            <a:ext cx="5043055" cy="39568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657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62</Words>
  <Application>Microsoft Office PowerPoint</Application>
  <PresentationFormat>Произвольный</PresentationFormat>
  <Paragraphs>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Правила дорожные,  детям,  знать положено…</vt:lpstr>
      <vt:lpstr>Слайд 5</vt:lpstr>
      <vt:lpstr>Слайд 6</vt:lpstr>
      <vt:lpstr>Слайд 7</vt:lpstr>
      <vt:lpstr>Слайд 8</vt:lpstr>
      <vt:lpstr>Подготовка к празднику</vt:lpstr>
      <vt:lpstr>В группе дружно мы живём и  играть не устаём!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Алёна</cp:lastModifiedBy>
  <cp:revision>27</cp:revision>
  <dcterms:created xsi:type="dcterms:W3CDTF">2015-10-04T12:26:00Z</dcterms:created>
  <dcterms:modified xsi:type="dcterms:W3CDTF">2015-10-09T03:28:20Z</dcterms:modified>
</cp:coreProperties>
</file>