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0" r:id="rId1"/>
  </p:sldMasterIdLst>
  <p:notesMasterIdLst>
    <p:notesMasterId r:id="rId27"/>
  </p:notesMasterIdLst>
  <p:sldIdLst>
    <p:sldId id="283" r:id="rId2"/>
    <p:sldId id="284" r:id="rId3"/>
    <p:sldId id="271" r:id="rId4"/>
    <p:sldId id="272" r:id="rId5"/>
    <p:sldId id="294" r:id="rId6"/>
    <p:sldId id="313" r:id="rId7"/>
    <p:sldId id="323" r:id="rId8"/>
    <p:sldId id="324" r:id="rId9"/>
    <p:sldId id="311" r:id="rId10"/>
    <p:sldId id="312" r:id="rId11"/>
    <p:sldId id="286" r:id="rId12"/>
    <p:sldId id="288" r:id="rId13"/>
    <p:sldId id="289" r:id="rId14"/>
    <p:sldId id="304" r:id="rId15"/>
    <p:sldId id="303" r:id="rId16"/>
    <p:sldId id="292" r:id="rId17"/>
    <p:sldId id="302" r:id="rId18"/>
    <p:sldId id="307" r:id="rId19"/>
    <p:sldId id="276" r:id="rId20"/>
    <p:sldId id="314" r:id="rId21"/>
    <p:sldId id="315" r:id="rId22"/>
    <p:sldId id="318" r:id="rId23"/>
    <p:sldId id="319" r:id="rId24"/>
    <p:sldId id="322" r:id="rId25"/>
    <p:sldId id="320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99FFCC"/>
    <a:srgbClr val="66FFFF"/>
    <a:srgbClr val="0033CC"/>
    <a:srgbClr val="FFFFCC"/>
    <a:srgbClr val="CC0000"/>
    <a:srgbClr val="FFFF99"/>
    <a:srgbClr val="FFFF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53" autoAdjust="0"/>
    <p:restoredTop sz="94676" autoAdjust="0"/>
  </p:normalViewPr>
  <p:slideViewPr>
    <p:cSldViewPr>
      <p:cViewPr>
        <p:scale>
          <a:sx n="100" d="100"/>
          <a:sy n="100" d="100"/>
        </p:scale>
        <p:origin x="-7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2195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872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09989D-100C-4C50-A184-BB69D3D4FDA0}" type="doc">
      <dgm:prSet loTypeId="urn:microsoft.com/office/officeart/2005/8/layout/radial6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0677270-4E76-45E6-8162-4F55291AD9C9}">
      <dgm:prSet phldrT="[Текст]"/>
      <dgm:spPr/>
      <dgm:t>
        <a:bodyPr/>
        <a:lstStyle/>
        <a:p>
          <a:r>
            <a:rPr lang="ru-RU" dirty="0" smtClean="0"/>
            <a:t>9 класс</a:t>
          </a:r>
          <a:endParaRPr lang="ru-RU" dirty="0"/>
        </a:p>
      </dgm:t>
    </dgm:pt>
    <dgm:pt modelId="{F4807530-8E43-43D4-B9BF-D432975568FE}" type="parTrans" cxnId="{A4B227CD-3149-4699-8899-59CF2A31B5DC}">
      <dgm:prSet/>
      <dgm:spPr/>
      <dgm:t>
        <a:bodyPr/>
        <a:lstStyle/>
        <a:p>
          <a:endParaRPr lang="ru-RU"/>
        </a:p>
      </dgm:t>
    </dgm:pt>
    <dgm:pt modelId="{1131ACF1-28AF-427E-9BB3-0CF8F49EEFFC}" type="sibTrans" cxnId="{A4B227CD-3149-4699-8899-59CF2A31B5DC}">
      <dgm:prSet/>
      <dgm:spPr/>
      <dgm:t>
        <a:bodyPr/>
        <a:lstStyle/>
        <a:p>
          <a:endParaRPr lang="ru-RU"/>
        </a:p>
      </dgm:t>
    </dgm:pt>
    <dgm:pt modelId="{705B288B-8060-4102-A9B5-B87ACC3B8308}">
      <dgm:prSet phldrT="[Текст]" custT="1"/>
      <dgm:spPr/>
      <dgm:t>
        <a:bodyPr/>
        <a:lstStyle/>
        <a:p>
          <a:r>
            <a:rPr lang="en-US" sz="3600" b="1" dirty="0" err="1" smtClean="0">
              <a:solidFill>
                <a:schemeClr val="tx1"/>
              </a:solidFill>
            </a:rPr>
            <a:t>Mn</a:t>
          </a:r>
          <a:endParaRPr lang="ru-RU" sz="3600" b="1" dirty="0">
            <a:solidFill>
              <a:schemeClr val="tx1"/>
            </a:solidFill>
          </a:endParaRPr>
        </a:p>
      </dgm:t>
    </dgm:pt>
    <dgm:pt modelId="{0885F806-7227-4315-BC1B-0996D0944927}" type="parTrans" cxnId="{672C78BA-0D67-4C5D-9B15-0C23BD855FDA}">
      <dgm:prSet/>
      <dgm:spPr/>
      <dgm:t>
        <a:bodyPr/>
        <a:lstStyle/>
        <a:p>
          <a:endParaRPr lang="ru-RU"/>
        </a:p>
      </dgm:t>
    </dgm:pt>
    <dgm:pt modelId="{4D90DCF9-8DC2-4A85-A75C-17B22215DC17}" type="sibTrans" cxnId="{672C78BA-0D67-4C5D-9B15-0C23BD855FDA}">
      <dgm:prSet/>
      <dgm:spPr/>
      <dgm:t>
        <a:bodyPr/>
        <a:lstStyle/>
        <a:p>
          <a:endParaRPr lang="ru-RU"/>
        </a:p>
      </dgm:t>
    </dgm:pt>
    <dgm:pt modelId="{C7007D96-3E53-44F0-95BB-AE531F2101F4}">
      <dgm:prSet phldrT="[Текст]" custT="1"/>
      <dgm:spPr/>
      <dgm:t>
        <a:bodyPr/>
        <a:lstStyle/>
        <a:p>
          <a:r>
            <a:rPr lang="en-US" sz="3600" b="1" dirty="0" smtClean="0">
              <a:solidFill>
                <a:schemeClr val="tx1"/>
              </a:solidFill>
            </a:rPr>
            <a:t>Cr</a:t>
          </a:r>
          <a:endParaRPr lang="ru-RU" sz="3600" b="1" dirty="0">
            <a:solidFill>
              <a:schemeClr val="tx1"/>
            </a:solidFill>
          </a:endParaRPr>
        </a:p>
      </dgm:t>
    </dgm:pt>
    <dgm:pt modelId="{A912CC54-D219-44F8-8D3C-8CB0241DAE65}" type="parTrans" cxnId="{21B5BC15-A570-4AAA-B436-6D11944D5D9B}">
      <dgm:prSet/>
      <dgm:spPr/>
      <dgm:t>
        <a:bodyPr/>
        <a:lstStyle/>
        <a:p>
          <a:endParaRPr lang="ru-RU"/>
        </a:p>
      </dgm:t>
    </dgm:pt>
    <dgm:pt modelId="{EDA51223-714C-4771-8AA4-17F664927907}" type="sibTrans" cxnId="{21B5BC15-A570-4AAA-B436-6D11944D5D9B}">
      <dgm:prSet/>
      <dgm:spPr/>
      <dgm:t>
        <a:bodyPr/>
        <a:lstStyle/>
        <a:p>
          <a:endParaRPr lang="ru-RU"/>
        </a:p>
      </dgm:t>
    </dgm:pt>
    <dgm:pt modelId="{8CDB48F2-B2A8-4698-8D8B-60E8F9D1280E}">
      <dgm:prSet phldrT="[Текст]" custT="1"/>
      <dgm:spPr/>
      <dgm:t>
        <a:bodyPr/>
        <a:lstStyle/>
        <a:p>
          <a:r>
            <a:rPr lang="en-US" sz="3600" b="1" dirty="0" err="1" smtClean="0">
              <a:solidFill>
                <a:schemeClr val="tx1"/>
              </a:solidFill>
            </a:rPr>
            <a:t>Cl</a:t>
          </a:r>
          <a:endParaRPr lang="ru-RU" sz="3600" b="1" dirty="0">
            <a:solidFill>
              <a:schemeClr val="tx1"/>
            </a:solidFill>
          </a:endParaRPr>
        </a:p>
      </dgm:t>
    </dgm:pt>
    <dgm:pt modelId="{7BE52FA4-5A17-40C9-890E-80E46CBB1558}" type="parTrans" cxnId="{279E0F58-BA0B-4B7B-87CB-82437BB20C3F}">
      <dgm:prSet/>
      <dgm:spPr/>
      <dgm:t>
        <a:bodyPr/>
        <a:lstStyle/>
        <a:p>
          <a:endParaRPr lang="ru-RU"/>
        </a:p>
      </dgm:t>
    </dgm:pt>
    <dgm:pt modelId="{5F186B29-F6E8-4349-9D14-606BEFAEAAE5}" type="sibTrans" cxnId="{279E0F58-BA0B-4B7B-87CB-82437BB20C3F}">
      <dgm:prSet/>
      <dgm:spPr/>
      <dgm:t>
        <a:bodyPr/>
        <a:lstStyle/>
        <a:p>
          <a:endParaRPr lang="ru-RU"/>
        </a:p>
      </dgm:t>
    </dgm:pt>
    <dgm:pt modelId="{924C9F82-8CAF-4344-8E5E-2EEEEE69D170}">
      <dgm:prSet phldrT="[Текст]" custT="1"/>
      <dgm:spPr/>
      <dgm:t>
        <a:bodyPr/>
        <a:lstStyle/>
        <a:p>
          <a:r>
            <a:rPr lang="en-US" sz="3600" b="1" dirty="0" smtClean="0">
              <a:solidFill>
                <a:schemeClr val="tx1"/>
              </a:solidFill>
            </a:rPr>
            <a:t>P</a:t>
          </a:r>
          <a:endParaRPr lang="ru-RU" sz="3600" b="1" dirty="0">
            <a:solidFill>
              <a:schemeClr val="tx1"/>
            </a:solidFill>
          </a:endParaRPr>
        </a:p>
      </dgm:t>
    </dgm:pt>
    <dgm:pt modelId="{61712531-29C4-4FF5-9480-99F6B67F1289}" type="parTrans" cxnId="{A6CC7253-9F76-4D8B-8612-7DD7C5BBB14A}">
      <dgm:prSet/>
      <dgm:spPr/>
      <dgm:t>
        <a:bodyPr/>
        <a:lstStyle/>
        <a:p>
          <a:endParaRPr lang="ru-RU"/>
        </a:p>
      </dgm:t>
    </dgm:pt>
    <dgm:pt modelId="{166A37FC-DB9F-4682-BBC4-43ED842B6571}" type="sibTrans" cxnId="{A6CC7253-9F76-4D8B-8612-7DD7C5BBB14A}">
      <dgm:prSet/>
      <dgm:spPr/>
      <dgm:t>
        <a:bodyPr/>
        <a:lstStyle/>
        <a:p>
          <a:endParaRPr lang="ru-RU"/>
        </a:p>
      </dgm:t>
    </dgm:pt>
    <dgm:pt modelId="{C26E1635-6A91-478F-B556-B3AC292D8D68}">
      <dgm:prSet phldrT="[Текст]" custT="1"/>
      <dgm:spPr/>
      <dgm:t>
        <a:bodyPr/>
        <a:lstStyle/>
        <a:p>
          <a:r>
            <a:rPr lang="en-US" sz="3600" b="1" dirty="0" smtClean="0">
              <a:solidFill>
                <a:schemeClr val="tx1"/>
              </a:solidFill>
            </a:rPr>
            <a:t>Fe</a:t>
          </a:r>
          <a:endParaRPr lang="ru-RU" sz="3600" b="1" dirty="0">
            <a:solidFill>
              <a:schemeClr val="tx1"/>
            </a:solidFill>
          </a:endParaRPr>
        </a:p>
      </dgm:t>
    </dgm:pt>
    <dgm:pt modelId="{DE60819D-EF8C-40CF-BB56-6D0A95B86D1F}" type="parTrans" cxnId="{0629C543-60BD-4118-8404-16887A7126F7}">
      <dgm:prSet/>
      <dgm:spPr/>
      <dgm:t>
        <a:bodyPr/>
        <a:lstStyle/>
        <a:p>
          <a:endParaRPr lang="ru-RU"/>
        </a:p>
      </dgm:t>
    </dgm:pt>
    <dgm:pt modelId="{EB37F898-7925-40AA-B342-EC3CC260AAC8}" type="sibTrans" cxnId="{0629C543-60BD-4118-8404-16887A7126F7}">
      <dgm:prSet/>
      <dgm:spPr/>
      <dgm:t>
        <a:bodyPr/>
        <a:lstStyle/>
        <a:p>
          <a:endParaRPr lang="ru-RU"/>
        </a:p>
      </dgm:t>
    </dgm:pt>
    <dgm:pt modelId="{EEF5FE4C-C5CA-4312-BD41-ED1741D5B88E}" type="pres">
      <dgm:prSet presAssocID="{AD09989D-100C-4C50-A184-BB69D3D4FDA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638D5A4-F82A-4D41-A619-9D064910464D}" type="pres">
      <dgm:prSet presAssocID="{90677270-4E76-45E6-8162-4F55291AD9C9}" presName="centerShape" presStyleLbl="node0" presStyleIdx="0" presStyleCnt="1"/>
      <dgm:spPr/>
      <dgm:t>
        <a:bodyPr/>
        <a:lstStyle/>
        <a:p>
          <a:endParaRPr lang="ru-RU"/>
        </a:p>
      </dgm:t>
    </dgm:pt>
    <dgm:pt modelId="{56AB2D6C-E892-4879-8688-07E569B8AD6B}" type="pres">
      <dgm:prSet presAssocID="{705B288B-8060-4102-A9B5-B87ACC3B8308}" presName="node" presStyleLbl="node1" presStyleIdx="0" presStyleCnt="5" custScaleX="1223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EE8D91-D034-481A-98A5-5AFC1F62D24F}" type="pres">
      <dgm:prSet presAssocID="{705B288B-8060-4102-A9B5-B87ACC3B8308}" presName="dummy" presStyleCnt="0"/>
      <dgm:spPr/>
    </dgm:pt>
    <dgm:pt modelId="{AC8788EB-431C-4BDA-B4A8-7400768A0E23}" type="pres">
      <dgm:prSet presAssocID="{4D90DCF9-8DC2-4A85-A75C-17B22215DC17}" presName="sibTrans" presStyleLbl="sibTrans2D1" presStyleIdx="0" presStyleCnt="5"/>
      <dgm:spPr/>
      <dgm:t>
        <a:bodyPr/>
        <a:lstStyle/>
        <a:p>
          <a:endParaRPr lang="ru-RU"/>
        </a:p>
      </dgm:t>
    </dgm:pt>
    <dgm:pt modelId="{ECD043F9-4731-477D-848F-6071EB5A907B}" type="pres">
      <dgm:prSet presAssocID="{C7007D96-3E53-44F0-95BB-AE531F2101F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01E2AE-AC83-478C-A2A7-89E9AAEBEE0D}" type="pres">
      <dgm:prSet presAssocID="{C7007D96-3E53-44F0-95BB-AE531F2101F4}" presName="dummy" presStyleCnt="0"/>
      <dgm:spPr/>
    </dgm:pt>
    <dgm:pt modelId="{D235EDBA-37F8-4F59-BE7F-BD1693A84AC6}" type="pres">
      <dgm:prSet presAssocID="{EDA51223-714C-4771-8AA4-17F664927907}" presName="sibTrans" presStyleLbl="sibTrans2D1" presStyleIdx="1" presStyleCnt="5"/>
      <dgm:spPr/>
      <dgm:t>
        <a:bodyPr/>
        <a:lstStyle/>
        <a:p>
          <a:endParaRPr lang="ru-RU"/>
        </a:p>
      </dgm:t>
    </dgm:pt>
    <dgm:pt modelId="{1542B5FF-D043-4281-9BE2-6D45E36038F4}" type="pres">
      <dgm:prSet presAssocID="{8CDB48F2-B2A8-4698-8D8B-60E8F9D1280E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097408-B7AB-4D29-981D-AF06C04BA0FF}" type="pres">
      <dgm:prSet presAssocID="{8CDB48F2-B2A8-4698-8D8B-60E8F9D1280E}" presName="dummy" presStyleCnt="0"/>
      <dgm:spPr/>
    </dgm:pt>
    <dgm:pt modelId="{11A28C62-CD49-4BA5-8844-5D1156BC247A}" type="pres">
      <dgm:prSet presAssocID="{5F186B29-F6E8-4349-9D14-606BEFAEAAE5}" presName="sibTrans" presStyleLbl="sibTrans2D1" presStyleIdx="2" presStyleCnt="5"/>
      <dgm:spPr/>
      <dgm:t>
        <a:bodyPr/>
        <a:lstStyle/>
        <a:p>
          <a:endParaRPr lang="ru-RU"/>
        </a:p>
      </dgm:t>
    </dgm:pt>
    <dgm:pt modelId="{6B478059-8E1C-4491-9F8D-5C74CEED4124}" type="pres">
      <dgm:prSet presAssocID="{924C9F82-8CAF-4344-8E5E-2EEEEE69D17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51549E-4023-4C75-9A8B-E7B003D79BF0}" type="pres">
      <dgm:prSet presAssocID="{924C9F82-8CAF-4344-8E5E-2EEEEE69D170}" presName="dummy" presStyleCnt="0"/>
      <dgm:spPr/>
    </dgm:pt>
    <dgm:pt modelId="{24F735F5-567A-4FB4-8E0F-73694DE9343D}" type="pres">
      <dgm:prSet presAssocID="{166A37FC-DB9F-4682-BBC4-43ED842B6571}" presName="sibTrans" presStyleLbl="sibTrans2D1" presStyleIdx="3" presStyleCnt="5"/>
      <dgm:spPr/>
      <dgm:t>
        <a:bodyPr/>
        <a:lstStyle/>
        <a:p>
          <a:endParaRPr lang="ru-RU"/>
        </a:p>
      </dgm:t>
    </dgm:pt>
    <dgm:pt modelId="{B9EA12EA-D4B3-4BCD-8C6A-F24DCB407F84}" type="pres">
      <dgm:prSet presAssocID="{C26E1635-6A91-478F-B556-B3AC292D8D6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A46203-BB2E-463A-9194-6BC0F0F04E79}" type="pres">
      <dgm:prSet presAssocID="{C26E1635-6A91-478F-B556-B3AC292D8D68}" presName="dummy" presStyleCnt="0"/>
      <dgm:spPr/>
    </dgm:pt>
    <dgm:pt modelId="{5300B04C-83CE-4313-AC49-C31FAB5254A8}" type="pres">
      <dgm:prSet presAssocID="{EB37F898-7925-40AA-B342-EC3CC260AAC8}" presName="sibTrans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D71894E0-80F7-4A45-A50D-BF7C9F27A711}" type="presOf" srcId="{166A37FC-DB9F-4682-BBC4-43ED842B6571}" destId="{24F735F5-567A-4FB4-8E0F-73694DE9343D}" srcOrd="0" destOrd="0" presId="urn:microsoft.com/office/officeart/2005/8/layout/radial6"/>
    <dgm:cxn modelId="{181907A2-C00F-43E9-BF98-0AF3F9915195}" type="presOf" srcId="{705B288B-8060-4102-A9B5-B87ACC3B8308}" destId="{56AB2D6C-E892-4879-8688-07E569B8AD6B}" srcOrd="0" destOrd="0" presId="urn:microsoft.com/office/officeart/2005/8/layout/radial6"/>
    <dgm:cxn modelId="{979D16C5-47B4-423F-AAF8-716A3913ECB7}" type="presOf" srcId="{EB37F898-7925-40AA-B342-EC3CC260AAC8}" destId="{5300B04C-83CE-4313-AC49-C31FAB5254A8}" srcOrd="0" destOrd="0" presId="urn:microsoft.com/office/officeart/2005/8/layout/radial6"/>
    <dgm:cxn modelId="{0629C543-60BD-4118-8404-16887A7126F7}" srcId="{90677270-4E76-45E6-8162-4F55291AD9C9}" destId="{C26E1635-6A91-478F-B556-B3AC292D8D68}" srcOrd="4" destOrd="0" parTransId="{DE60819D-EF8C-40CF-BB56-6D0A95B86D1F}" sibTransId="{EB37F898-7925-40AA-B342-EC3CC260AAC8}"/>
    <dgm:cxn modelId="{BC48355B-87A2-4B6E-8AB4-B5F0FD417304}" type="presOf" srcId="{4D90DCF9-8DC2-4A85-A75C-17B22215DC17}" destId="{AC8788EB-431C-4BDA-B4A8-7400768A0E23}" srcOrd="0" destOrd="0" presId="urn:microsoft.com/office/officeart/2005/8/layout/radial6"/>
    <dgm:cxn modelId="{A6CC7253-9F76-4D8B-8612-7DD7C5BBB14A}" srcId="{90677270-4E76-45E6-8162-4F55291AD9C9}" destId="{924C9F82-8CAF-4344-8E5E-2EEEEE69D170}" srcOrd="3" destOrd="0" parTransId="{61712531-29C4-4FF5-9480-99F6B67F1289}" sibTransId="{166A37FC-DB9F-4682-BBC4-43ED842B6571}"/>
    <dgm:cxn modelId="{802FD9BF-B77A-4EA5-9071-25BA574E2A10}" type="presOf" srcId="{5F186B29-F6E8-4349-9D14-606BEFAEAAE5}" destId="{11A28C62-CD49-4BA5-8844-5D1156BC247A}" srcOrd="0" destOrd="0" presId="urn:microsoft.com/office/officeart/2005/8/layout/radial6"/>
    <dgm:cxn modelId="{672C78BA-0D67-4C5D-9B15-0C23BD855FDA}" srcId="{90677270-4E76-45E6-8162-4F55291AD9C9}" destId="{705B288B-8060-4102-A9B5-B87ACC3B8308}" srcOrd="0" destOrd="0" parTransId="{0885F806-7227-4315-BC1B-0996D0944927}" sibTransId="{4D90DCF9-8DC2-4A85-A75C-17B22215DC17}"/>
    <dgm:cxn modelId="{279E0F58-BA0B-4B7B-87CB-82437BB20C3F}" srcId="{90677270-4E76-45E6-8162-4F55291AD9C9}" destId="{8CDB48F2-B2A8-4698-8D8B-60E8F9D1280E}" srcOrd="2" destOrd="0" parTransId="{7BE52FA4-5A17-40C9-890E-80E46CBB1558}" sibTransId="{5F186B29-F6E8-4349-9D14-606BEFAEAAE5}"/>
    <dgm:cxn modelId="{C34AA99C-4C81-4798-990F-BA867D0DDAB4}" type="presOf" srcId="{AD09989D-100C-4C50-A184-BB69D3D4FDA0}" destId="{EEF5FE4C-C5CA-4312-BD41-ED1741D5B88E}" srcOrd="0" destOrd="0" presId="urn:microsoft.com/office/officeart/2005/8/layout/radial6"/>
    <dgm:cxn modelId="{A4B227CD-3149-4699-8899-59CF2A31B5DC}" srcId="{AD09989D-100C-4C50-A184-BB69D3D4FDA0}" destId="{90677270-4E76-45E6-8162-4F55291AD9C9}" srcOrd="0" destOrd="0" parTransId="{F4807530-8E43-43D4-B9BF-D432975568FE}" sibTransId="{1131ACF1-28AF-427E-9BB3-0CF8F49EEFFC}"/>
    <dgm:cxn modelId="{03E0B247-BE83-4CE9-81B4-782FB6E8EF52}" type="presOf" srcId="{924C9F82-8CAF-4344-8E5E-2EEEEE69D170}" destId="{6B478059-8E1C-4491-9F8D-5C74CEED4124}" srcOrd="0" destOrd="0" presId="urn:microsoft.com/office/officeart/2005/8/layout/radial6"/>
    <dgm:cxn modelId="{21B5BC15-A570-4AAA-B436-6D11944D5D9B}" srcId="{90677270-4E76-45E6-8162-4F55291AD9C9}" destId="{C7007D96-3E53-44F0-95BB-AE531F2101F4}" srcOrd="1" destOrd="0" parTransId="{A912CC54-D219-44F8-8D3C-8CB0241DAE65}" sibTransId="{EDA51223-714C-4771-8AA4-17F664927907}"/>
    <dgm:cxn modelId="{C4FD2181-A1BD-4456-B765-38E0B41AD3BA}" type="presOf" srcId="{8CDB48F2-B2A8-4698-8D8B-60E8F9D1280E}" destId="{1542B5FF-D043-4281-9BE2-6D45E36038F4}" srcOrd="0" destOrd="0" presId="urn:microsoft.com/office/officeart/2005/8/layout/radial6"/>
    <dgm:cxn modelId="{7C107BB4-2155-4ACC-A78A-58049EB815B3}" type="presOf" srcId="{EDA51223-714C-4771-8AA4-17F664927907}" destId="{D235EDBA-37F8-4F59-BE7F-BD1693A84AC6}" srcOrd="0" destOrd="0" presId="urn:microsoft.com/office/officeart/2005/8/layout/radial6"/>
    <dgm:cxn modelId="{4DF876AD-0461-4150-A419-8AB7C1DA1974}" type="presOf" srcId="{90677270-4E76-45E6-8162-4F55291AD9C9}" destId="{4638D5A4-F82A-4D41-A619-9D064910464D}" srcOrd="0" destOrd="0" presId="urn:microsoft.com/office/officeart/2005/8/layout/radial6"/>
    <dgm:cxn modelId="{564073D7-892F-4F1D-911C-581D27E741D0}" type="presOf" srcId="{C7007D96-3E53-44F0-95BB-AE531F2101F4}" destId="{ECD043F9-4731-477D-848F-6071EB5A907B}" srcOrd="0" destOrd="0" presId="urn:microsoft.com/office/officeart/2005/8/layout/radial6"/>
    <dgm:cxn modelId="{5E778661-3C73-4407-99B6-CC15BBFC4B74}" type="presOf" srcId="{C26E1635-6A91-478F-B556-B3AC292D8D68}" destId="{B9EA12EA-D4B3-4BCD-8C6A-F24DCB407F84}" srcOrd="0" destOrd="0" presId="urn:microsoft.com/office/officeart/2005/8/layout/radial6"/>
    <dgm:cxn modelId="{12387CE0-84A4-4301-92C9-D5FB8057F8F8}" type="presParOf" srcId="{EEF5FE4C-C5CA-4312-BD41-ED1741D5B88E}" destId="{4638D5A4-F82A-4D41-A619-9D064910464D}" srcOrd="0" destOrd="0" presId="urn:microsoft.com/office/officeart/2005/8/layout/radial6"/>
    <dgm:cxn modelId="{7CEDAD76-75D4-4E70-A6FD-C3CF970BBEBF}" type="presParOf" srcId="{EEF5FE4C-C5CA-4312-BD41-ED1741D5B88E}" destId="{56AB2D6C-E892-4879-8688-07E569B8AD6B}" srcOrd="1" destOrd="0" presId="urn:microsoft.com/office/officeart/2005/8/layout/radial6"/>
    <dgm:cxn modelId="{7EDF2EA0-C785-4D52-BFC4-84ADEB3A67F7}" type="presParOf" srcId="{EEF5FE4C-C5CA-4312-BD41-ED1741D5B88E}" destId="{4FEE8D91-D034-481A-98A5-5AFC1F62D24F}" srcOrd="2" destOrd="0" presId="urn:microsoft.com/office/officeart/2005/8/layout/radial6"/>
    <dgm:cxn modelId="{735B500C-5F11-44F7-9E13-2EEFC3735E88}" type="presParOf" srcId="{EEF5FE4C-C5CA-4312-BD41-ED1741D5B88E}" destId="{AC8788EB-431C-4BDA-B4A8-7400768A0E23}" srcOrd="3" destOrd="0" presId="urn:microsoft.com/office/officeart/2005/8/layout/radial6"/>
    <dgm:cxn modelId="{F0294373-B83F-4921-B2AE-9D5CB53749A1}" type="presParOf" srcId="{EEF5FE4C-C5CA-4312-BD41-ED1741D5B88E}" destId="{ECD043F9-4731-477D-848F-6071EB5A907B}" srcOrd="4" destOrd="0" presId="urn:microsoft.com/office/officeart/2005/8/layout/radial6"/>
    <dgm:cxn modelId="{A3152247-C5EF-4077-9BCB-E8DC3CDC629E}" type="presParOf" srcId="{EEF5FE4C-C5CA-4312-BD41-ED1741D5B88E}" destId="{6401E2AE-AC83-478C-A2A7-89E9AAEBEE0D}" srcOrd="5" destOrd="0" presId="urn:microsoft.com/office/officeart/2005/8/layout/radial6"/>
    <dgm:cxn modelId="{61EC2656-9CC9-4190-8C6C-3971B87DDB4C}" type="presParOf" srcId="{EEF5FE4C-C5CA-4312-BD41-ED1741D5B88E}" destId="{D235EDBA-37F8-4F59-BE7F-BD1693A84AC6}" srcOrd="6" destOrd="0" presId="urn:microsoft.com/office/officeart/2005/8/layout/radial6"/>
    <dgm:cxn modelId="{0BCAC3D9-421C-41A7-9F1E-FDAF6C91D6AB}" type="presParOf" srcId="{EEF5FE4C-C5CA-4312-BD41-ED1741D5B88E}" destId="{1542B5FF-D043-4281-9BE2-6D45E36038F4}" srcOrd="7" destOrd="0" presId="urn:microsoft.com/office/officeart/2005/8/layout/radial6"/>
    <dgm:cxn modelId="{58079EB0-315E-4D67-AFC7-2FEC1569A7F4}" type="presParOf" srcId="{EEF5FE4C-C5CA-4312-BD41-ED1741D5B88E}" destId="{D3097408-B7AB-4D29-981D-AF06C04BA0FF}" srcOrd="8" destOrd="0" presId="urn:microsoft.com/office/officeart/2005/8/layout/radial6"/>
    <dgm:cxn modelId="{22014893-4BE9-4D0F-9986-BF67F3812927}" type="presParOf" srcId="{EEF5FE4C-C5CA-4312-BD41-ED1741D5B88E}" destId="{11A28C62-CD49-4BA5-8844-5D1156BC247A}" srcOrd="9" destOrd="0" presId="urn:microsoft.com/office/officeart/2005/8/layout/radial6"/>
    <dgm:cxn modelId="{AF4F5E24-D63F-45FF-9254-5AD42377129E}" type="presParOf" srcId="{EEF5FE4C-C5CA-4312-BD41-ED1741D5B88E}" destId="{6B478059-8E1C-4491-9F8D-5C74CEED4124}" srcOrd="10" destOrd="0" presId="urn:microsoft.com/office/officeart/2005/8/layout/radial6"/>
    <dgm:cxn modelId="{597019CB-ADC9-4BBE-BF1C-91D9B2291059}" type="presParOf" srcId="{EEF5FE4C-C5CA-4312-BD41-ED1741D5B88E}" destId="{2851549E-4023-4C75-9A8B-E7B003D79BF0}" srcOrd="11" destOrd="0" presId="urn:microsoft.com/office/officeart/2005/8/layout/radial6"/>
    <dgm:cxn modelId="{A08747F1-BBAA-466B-A03F-AA0B29C30329}" type="presParOf" srcId="{EEF5FE4C-C5CA-4312-BD41-ED1741D5B88E}" destId="{24F735F5-567A-4FB4-8E0F-73694DE9343D}" srcOrd="12" destOrd="0" presId="urn:microsoft.com/office/officeart/2005/8/layout/radial6"/>
    <dgm:cxn modelId="{2A92B727-CA01-4E1D-A5B0-7B8955BD783C}" type="presParOf" srcId="{EEF5FE4C-C5CA-4312-BD41-ED1741D5B88E}" destId="{B9EA12EA-D4B3-4BCD-8C6A-F24DCB407F84}" srcOrd="13" destOrd="0" presId="urn:microsoft.com/office/officeart/2005/8/layout/radial6"/>
    <dgm:cxn modelId="{71625D2D-4AFB-4371-9242-8D4C657AF8DB}" type="presParOf" srcId="{EEF5FE4C-C5CA-4312-BD41-ED1741D5B88E}" destId="{16A46203-BB2E-463A-9194-6BC0F0F04E79}" srcOrd="14" destOrd="0" presId="urn:microsoft.com/office/officeart/2005/8/layout/radial6"/>
    <dgm:cxn modelId="{A044542A-AA7D-4EC4-9616-7ED09D5C819B}" type="presParOf" srcId="{EEF5FE4C-C5CA-4312-BD41-ED1741D5B88E}" destId="{5300B04C-83CE-4313-AC49-C31FAB5254A8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5D88CE2-5D2D-429E-9EFA-D500235652CE}" type="doc">
      <dgm:prSet loTypeId="urn:microsoft.com/office/officeart/2005/8/layout/radial4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A8471CA-5BA1-4846-AE8E-5A5119676320}">
      <dgm:prSet phldrT="[Текст]"/>
      <dgm:spPr/>
      <dgm:t>
        <a:bodyPr/>
        <a:lstStyle/>
        <a:p>
          <a:r>
            <a:rPr lang="ru-RU" dirty="0" smtClean="0">
              <a:solidFill>
                <a:srgbClr val="CCFFFF"/>
              </a:solidFill>
            </a:rPr>
            <a:t>10 класс</a:t>
          </a:r>
          <a:endParaRPr lang="ru-RU" dirty="0">
            <a:solidFill>
              <a:srgbClr val="CCFFFF"/>
            </a:solidFill>
          </a:endParaRPr>
        </a:p>
      </dgm:t>
    </dgm:pt>
    <dgm:pt modelId="{19B47040-EFE1-40BD-A135-61E93508B2DC}" type="parTrans" cxnId="{40DB35A7-3E73-4CB2-9FBC-70098AC8E4CB}">
      <dgm:prSet/>
      <dgm:spPr/>
      <dgm:t>
        <a:bodyPr/>
        <a:lstStyle/>
        <a:p>
          <a:endParaRPr lang="ru-RU"/>
        </a:p>
      </dgm:t>
    </dgm:pt>
    <dgm:pt modelId="{BCB6622C-1A71-44EC-B326-CF7AA82CF15A}" type="sibTrans" cxnId="{40DB35A7-3E73-4CB2-9FBC-70098AC8E4CB}">
      <dgm:prSet/>
      <dgm:spPr/>
      <dgm:t>
        <a:bodyPr/>
        <a:lstStyle/>
        <a:p>
          <a:endParaRPr lang="ru-RU"/>
        </a:p>
      </dgm:t>
    </dgm:pt>
    <dgm:pt modelId="{5DBBADE0-6D0E-4C84-87F8-D335C3A0A32C}">
      <dgm:prSet phldrT="[Текст]" custT="1"/>
      <dgm:spPr/>
      <dgm:t>
        <a:bodyPr/>
        <a:lstStyle/>
        <a:p>
          <a:pPr rtl="0"/>
          <a:r>
            <a:rPr kumimoji="0" lang="ru-RU" sz="1800" b="1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Алкены</a:t>
          </a:r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 </a:t>
          </a:r>
          <a:endParaRPr lang="ru-RU" sz="1800" b="1" dirty="0"/>
        </a:p>
      </dgm:t>
    </dgm:pt>
    <dgm:pt modelId="{B3E4EED5-FAA3-4506-AFF9-22086B7DCA86}" type="parTrans" cxnId="{94D0C96E-A839-407C-9DDD-EA1690B0FD2F}">
      <dgm:prSet/>
      <dgm:spPr/>
      <dgm:t>
        <a:bodyPr/>
        <a:lstStyle/>
        <a:p>
          <a:endParaRPr lang="ru-RU"/>
        </a:p>
      </dgm:t>
    </dgm:pt>
    <dgm:pt modelId="{764F042F-4F63-4E03-8F97-4DA8736547A5}" type="sibTrans" cxnId="{94D0C96E-A839-407C-9DDD-EA1690B0FD2F}">
      <dgm:prSet/>
      <dgm:spPr/>
      <dgm:t>
        <a:bodyPr/>
        <a:lstStyle/>
        <a:p>
          <a:endParaRPr lang="ru-RU"/>
        </a:p>
      </dgm:t>
    </dgm:pt>
    <dgm:pt modelId="{2971CF37-FC16-423D-9F65-F2B7193C68BD}">
      <dgm:prSet phldrT="[Текст]" custT="1"/>
      <dgm:spPr/>
      <dgm:t>
        <a:bodyPr/>
        <a:lstStyle/>
        <a:p>
          <a:pPr rtl="0"/>
          <a:r>
            <a:rPr kumimoji="0" lang="ru-RU" sz="1800" b="1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Алкины</a:t>
          </a:r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 </a:t>
          </a:r>
          <a:endParaRPr lang="ru-RU" sz="1800" b="1" dirty="0"/>
        </a:p>
      </dgm:t>
    </dgm:pt>
    <dgm:pt modelId="{7A9CDB70-CD51-44EC-8958-0616C983AA24}" type="parTrans" cxnId="{27C98033-00A6-432B-B7F9-D622DA8CDA51}">
      <dgm:prSet/>
      <dgm:spPr/>
      <dgm:t>
        <a:bodyPr/>
        <a:lstStyle/>
        <a:p>
          <a:endParaRPr lang="ru-RU"/>
        </a:p>
      </dgm:t>
    </dgm:pt>
    <dgm:pt modelId="{4CC55777-C413-428A-B730-00A8DC5A7D74}" type="sibTrans" cxnId="{27C98033-00A6-432B-B7F9-D622DA8CDA51}">
      <dgm:prSet/>
      <dgm:spPr/>
      <dgm:t>
        <a:bodyPr/>
        <a:lstStyle/>
        <a:p>
          <a:endParaRPr lang="ru-RU"/>
        </a:p>
      </dgm:t>
    </dgm:pt>
    <dgm:pt modelId="{FDAC71B1-69AD-4399-BB7A-071182F27C6B}">
      <dgm:prSet phldrT="[Текст]" custT="1"/>
      <dgm:spPr/>
      <dgm:t>
        <a:bodyPr/>
        <a:lstStyle/>
        <a:p>
          <a:pPr rtl="0"/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Арены </a:t>
          </a:r>
          <a:endParaRPr lang="ru-RU" sz="1800" b="1" dirty="0"/>
        </a:p>
      </dgm:t>
    </dgm:pt>
    <dgm:pt modelId="{A863E85B-F16B-4091-83A1-45EDD6FE6A23}" type="parTrans" cxnId="{47DFFB81-1A36-4A4E-8E2C-0C556CC078AC}">
      <dgm:prSet/>
      <dgm:spPr/>
      <dgm:t>
        <a:bodyPr/>
        <a:lstStyle/>
        <a:p>
          <a:endParaRPr lang="ru-RU"/>
        </a:p>
      </dgm:t>
    </dgm:pt>
    <dgm:pt modelId="{79FFA41C-CD62-4528-A78A-37F17F5C8C50}" type="sibTrans" cxnId="{47DFFB81-1A36-4A4E-8E2C-0C556CC078AC}">
      <dgm:prSet/>
      <dgm:spPr/>
      <dgm:t>
        <a:bodyPr/>
        <a:lstStyle/>
        <a:p>
          <a:endParaRPr lang="ru-RU"/>
        </a:p>
      </dgm:t>
    </dgm:pt>
    <dgm:pt modelId="{D0F7C5C6-0F2C-4257-9EF4-98D56CE4270B}">
      <dgm:prSet phldrT="[Текст]" custT="1"/>
      <dgm:spPr/>
      <dgm:t>
        <a:bodyPr/>
        <a:lstStyle/>
        <a:p>
          <a:pPr rtl="0"/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Спирты</a:t>
          </a:r>
          <a:endParaRPr lang="ru-RU" sz="1800" b="1" dirty="0"/>
        </a:p>
      </dgm:t>
    </dgm:pt>
    <dgm:pt modelId="{88E3A9BA-7103-4BF2-A9BF-9360793300C1}" type="parTrans" cxnId="{50EED6B0-3C72-4C69-83DB-B1AA2043DCBB}">
      <dgm:prSet/>
      <dgm:spPr/>
      <dgm:t>
        <a:bodyPr/>
        <a:lstStyle/>
        <a:p>
          <a:endParaRPr lang="ru-RU"/>
        </a:p>
      </dgm:t>
    </dgm:pt>
    <dgm:pt modelId="{297BBAF2-9059-4C34-A877-2D615EA38259}" type="sibTrans" cxnId="{50EED6B0-3C72-4C69-83DB-B1AA2043DCBB}">
      <dgm:prSet/>
      <dgm:spPr/>
      <dgm:t>
        <a:bodyPr/>
        <a:lstStyle/>
        <a:p>
          <a:endParaRPr lang="ru-RU"/>
        </a:p>
      </dgm:t>
    </dgm:pt>
    <dgm:pt modelId="{96D4919B-FB10-47D5-AB39-26C33B299CBB}">
      <dgm:prSet phldrT="[Текст]" custT="1"/>
      <dgm:spPr/>
      <dgm:t>
        <a:bodyPr/>
        <a:lstStyle/>
        <a:p>
          <a:pPr rtl="0"/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Альдегиды и кетоны</a:t>
          </a:r>
          <a:endParaRPr lang="ru-RU" sz="1800" b="1" dirty="0"/>
        </a:p>
      </dgm:t>
    </dgm:pt>
    <dgm:pt modelId="{11964725-1879-4759-A7CA-9865D94461C3}" type="parTrans" cxnId="{52BE03E8-206A-4D1A-B04B-F143161FFED2}">
      <dgm:prSet/>
      <dgm:spPr/>
      <dgm:t>
        <a:bodyPr/>
        <a:lstStyle/>
        <a:p>
          <a:endParaRPr lang="ru-RU"/>
        </a:p>
      </dgm:t>
    </dgm:pt>
    <dgm:pt modelId="{2790AA4E-F7B8-4F5D-9C61-9CA5FC84D52B}" type="sibTrans" cxnId="{52BE03E8-206A-4D1A-B04B-F143161FFED2}">
      <dgm:prSet/>
      <dgm:spPr/>
      <dgm:t>
        <a:bodyPr/>
        <a:lstStyle/>
        <a:p>
          <a:endParaRPr lang="ru-RU"/>
        </a:p>
      </dgm:t>
    </dgm:pt>
    <dgm:pt modelId="{51F1651A-7EE7-4E55-8A30-8650DC595BB0}">
      <dgm:prSet phldrT="[Текст]" custT="1"/>
      <dgm:spPr/>
      <dgm:t>
        <a:bodyPr/>
        <a:lstStyle/>
        <a:p>
          <a:pPr rtl="0"/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Карбоновые</a:t>
          </a:r>
          <a:r>
            <a:rPr kumimoji="0" lang="ru-RU" sz="18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 </a:t>
          </a:r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кислоты </a:t>
          </a:r>
          <a:endParaRPr lang="ru-RU" sz="1800" b="1" dirty="0"/>
        </a:p>
      </dgm:t>
    </dgm:pt>
    <dgm:pt modelId="{50A3ECE8-DA6C-45E2-B095-1DE1A54A5423}" type="parTrans" cxnId="{41A9ECC7-0106-43FB-851C-F6BCA8B68590}">
      <dgm:prSet/>
      <dgm:spPr/>
      <dgm:t>
        <a:bodyPr/>
        <a:lstStyle/>
        <a:p>
          <a:endParaRPr lang="ru-RU"/>
        </a:p>
      </dgm:t>
    </dgm:pt>
    <dgm:pt modelId="{D3BD7063-D7DD-4997-A55B-DEB1E37C0EC2}" type="sibTrans" cxnId="{41A9ECC7-0106-43FB-851C-F6BCA8B68590}">
      <dgm:prSet/>
      <dgm:spPr/>
      <dgm:t>
        <a:bodyPr/>
        <a:lstStyle/>
        <a:p>
          <a:endParaRPr lang="ru-RU"/>
        </a:p>
      </dgm:t>
    </dgm:pt>
    <dgm:pt modelId="{086FBD0E-E2E6-4164-8EFF-1683E3A8C92A}">
      <dgm:prSet phldrT="[Текст]" custT="1"/>
      <dgm:spPr/>
      <dgm:t>
        <a:bodyPr/>
        <a:lstStyle/>
        <a:p>
          <a:pPr rtl="0"/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Углеводы</a:t>
          </a:r>
          <a:endParaRPr lang="ru-RU" sz="1800" b="1" dirty="0"/>
        </a:p>
      </dgm:t>
    </dgm:pt>
    <dgm:pt modelId="{F5C050D9-8140-42FD-8EA8-A252BB32FFAD}" type="parTrans" cxnId="{05F0D6DF-1FA9-494F-BA59-D8D4B84AA283}">
      <dgm:prSet/>
      <dgm:spPr/>
      <dgm:t>
        <a:bodyPr/>
        <a:lstStyle/>
        <a:p>
          <a:endParaRPr lang="ru-RU"/>
        </a:p>
      </dgm:t>
    </dgm:pt>
    <dgm:pt modelId="{879F88F7-03F9-47B2-AD27-0B9426034A44}" type="sibTrans" cxnId="{05F0D6DF-1FA9-494F-BA59-D8D4B84AA283}">
      <dgm:prSet/>
      <dgm:spPr/>
      <dgm:t>
        <a:bodyPr/>
        <a:lstStyle/>
        <a:p>
          <a:endParaRPr lang="ru-RU"/>
        </a:p>
      </dgm:t>
    </dgm:pt>
    <dgm:pt modelId="{5E77A669-3F29-4334-A171-EEE3111FBA35}" type="pres">
      <dgm:prSet presAssocID="{D5D88CE2-5D2D-429E-9EFA-D500235652C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6E8DE06-28DC-4480-80DF-A8A29C19AB6B}" type="pres">
      <dgm:prSet presAssocID="{5A8471CA-5BA1-4846-AE8E-5A5119676320}" presName="centerShape" presStyleLbl="node0" presStyleIdx="0" presStyleCnt="1"/>
      <dgm:spPr/>
      <dgm:t>
        <a:bodyPr/>
        <a:lstStyle/>
        <a:p>
          <a:endParaRPr lang="ru-RU"/>
        </a:p>
      </dgm:t>
    </dgm:pt>
    <dgm:pt modelId="{FFD93F05-6BDF-407D-8369-D266907E1512}" type="pres">
      <dgm:prSet presAssocID="{B3E4EED5-FAA3-4506-AFF9-22086B7DCA86}" presName="parTrans" presStyleLbl="bgSibTrans2D1" presStyleIdx="0" presStyleCnt="7"/>
      <dgm:spPr/>
      <dgm:t>
        <a:bodyPr/>
        <a:lstStyle/>
        <a:p>
          <a:endParaRPr lang="ru-RU"/>
        </a:p>
      </dgm:t>
    </dgm:pt>
    <dgm:pt modelId="{3CC0C5EA-FF00-4D5D-8CA7-87E1048EC27E}" type="pres">
      <dgm:prSet presAssocID="{5DBBADE0-6D0E-4C84-87F8-D335C3A0A32C}" presName="node" presStyleLbl="node1" presStyleIdx="0" presStyleCnt="7" custScaleX="1224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FB508D-3CA6-4DE5-B826-63B873319FB6}" type="pres">
      <dgm:prSet presAssocID="{7A9CDB70-CD51-44EC-8958-0616C983AA24}" presName="parTrans" presStyleLbl="bgSibTrans2D1" presStyleIdx="1" presStyleCnt="7"/>
      <dgm:spPr/>
      <dgm:t>
        <a:bodyPr/>
        <a:lstStyle/>
        <a:p>
          <a:endParaRPr lang="ru-RU"/>
        </a:p>
      </dgm:t>
    </dgm:pt>
    <dgm:pt modelId="{C2364851-E2C7-43BD-81F5-524E86FBCAB3}" type="pres">
      <dgm:prSet presAssocID="{2971CF37-FC16-423D-9F65-F2B7193C68BD}" presName="node" presStyleLbl="node1" presStyleIdx="1" presStyleCnt="7" custScaleX="1224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2E64F4-FA43-45F5-A914-9366CBE8597D}" type="pres">
      <dgm:prSet presAssocID="{A863E85B-F16B-4091-83A1-45EDD6FE6A23}" presName="parTrans" presStyleLbl="bgSibTrans2D1" presStyleIdx="2" presStyleCnt="7"/>
      <dgm:spPr/>
      <dgm:t>
        <a:bodyPr/>
        <a:lstStyle/>
        <a:p>
          <a:endParaRPr lang="ru-RU"/>
        </a:p>
      </dgm:t>
    </dgm:pt>
    <dgm:pt modelId="{88FFFB76-8DBD-4747-A819-EBAA6491B721}" type="pres">
      <dgm:prSet presAssocID="{FDAC71B1-69AD-4399-BB7A-071182F27C6B}" presName="node" presStyleLbl="node1" presStyleIdx="2" presStyleCnt="7" custScaleX="106947" custRadScaleRad="105766" custRadScaleInc="-122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11D570-B0E4-4750-B806-C8019EC581AB}" type="pres">
      <dgm:prSet presAssocID="{88E3A9BA-7103-4BF2-A9BF-9360793300C1}" presName="parTrans" presStyleLbl="bgSibTrans2D1" presStyleIdx="3" presStyleCnt="7"/>
      <dgm:spPr/>
      <dgm:t>
        <a:bodyPr/>
        <a:lstStyle/>
        <a:p>
          <a:endParaRPr lang="ru-RU"/>
        </a:p>
      </dgm:t>
    </dgm:pt>
    <dgm:pt modelId="{8EFE08B9-3696-4450-82F4-0A963421C5B3}" type="pres">
      <dgm:prSet presAssocID="{D0F7C5C6-0F2C-4257-9EF4-98D56CE4270B}" presName="node" presStyleLbl="node1" presStyleIdx="3" presStyleCnt="7" custScaleX="122440" custRadScaleRad="101636" custRadScaleInc="-16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9350B2-276F-43D7-AF06-BF5B876E66DA}" type="pres">
      <dgm:prSet presAssocID="{11964725-1879-4759-A7CA-9865D94461C3}" presName="parTrans" presStyleLbl="bgSibTrans2D1" presStyleIdx="4" presStyleCnt="7"/>
      <dgm:spPr/>
      <dgm:t>
        <a:bodyPr/>
        <a:lstStyle/>
        <a:p>
          <a:endParaRPr lang="ru-RU"/>
        </a:p>
      </dgm:t>
    </dgm:pt>
    <dgm:pt modelId="{B1CCCCE5-80FC-4BDF-ABB7-4F444850F693}" type="pres">
      <dgm:prSet presAssocID="{96D4919B-FB10-47D5-AB39-26C33B299CBB}" presName="node" presStyleLbl="node1" presStyleIdx="4" presStyleCnt="7" custScaleX="122440" custRadScaleRad="102591" custRadScaleInc="108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371CCE-3A02-49D1-B479-683B6ACF70B5}" type="pres">
      <dgm:prSet presAssocID="{50A3ECE8-DA6C-45E2-B095-1DE1A54A5423}" presName="parTrans" presStyleLbl="bgSibTrans2D1" presStyleIdx="5" presStyleCnt="7"/>
      <dgm:spPr/>
      <dgm:t>
        <a:bodyPr/>
        <a:lstStyle/>
        <a:p>
          <a:endParaRPr lang="ru-RU"/>
        </a:p>
      </dgm:t>
    </dgm:pt>
    <dgm:pt modelId="{80A4FD53-6233-41B4-B877-8FBE3D02B617}" type="pres">
      <dgm:prSet presAssocID="{51F1651A-7EE7-4E55-8A30-8650DC595BB0}" presName="node" presStyleLbl="node1" presStyleIdx="5" presStyleCnt="7" custScaleX="122440" custRadScaleRad="101616" custRadScaleInc="89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992064-DEB4-42F0-8EA4-862A25326B34}" type="pres">
      <dgm:prSet presAssocID="{F5C050D9-8140-42FD-8EA8-A252BB32FFAD}" presName="parTrans" presStyleLbl="bgSibTrans2D1" presStyleIdx="6" presStyleCnt="7"/>
      <dgm:spPr/>
      <dgm:t>
        <a:bodyPr/>
        <a:lstStyle/>
        <a:p>
          <a:endParaRPr lang="ru-RU"/>
        </a:p>
      </dgm:t>
    </dgm:pt>
    <dgm:pt modelId="{44498D3A-12D4-48F5-9710-796F17335EE1}" type="pres">
      <dgm:prSet presAssocID="{086FBD0E-E2E6-4164-8EFF-1683E3A8C92A}" presName="node" presStyleLbl="node1" presStyleIdx="6" presStyleCnt="7" custScaleX="1224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8B1D591-9A35-44C5-A731-5165F4C9DECE}" type="presOf" srcId="{5A8471CA-5BA1-4846-AE8E-5A5119676320}" destId="{F6E8DE06-28DC-4480-80DF-A8A29C19AB6B}" srcOrd="0" destOrd="0" presId="urn:microsoft.com/office/officeart/2005/8/layout/radial4"/>
    <dgm:cxn modelId="{6E2C6F99-871E-4322-858F-D43DF3788C4A}" type="presOf" srcId="{5DBBADE0-6D0E-4C84-87F8-D335C3A0A32C}" destId="{3CC0C5EA-FF00-4D5D-8CA7-87E1048EC27E}" srcOrd="0" destOrd="0" presId="urn:microsoft.com/office/officeart/2005/8/layout/radial4"/>
    <dgm:cxn modelId="{101C7390-F5BF-45FD-A808-313675EBFA82}" type="presOf" srcId="{50A3ECE8-DA6C-45E2-B095-1DE1A54A5423}" destId="{AD371CCE-3A02-49D1-B479-683B6ACF70B5}" srcOrd="0" destOrd="0" presId="urn:microsoft.com/office/officeart/2005/8/layout/radial4"/>
    <dgm:cxn modelId="{40DB35A7-3E73-4CB2-9FBC-70098AC8E4CB}" srcId="{D5D88CE2-5D2D-429E-9EFA-D500235652CE}" destId="{5A8471CA-5BA1-4846-AE8E-5A5119676320}" srcOrd="0" destOrd="0" parTransId="{19B47040-EFE1-40BD-A135-61E93508B2DC}" sibTransId="{BCB6622C-1A71-44EC-B326-CF7AA82CF15A}"/>
    <dgm:cxn modelId="{89E243FC-9FFE-48D0-B5BA-66E318532EB6}" type="presOf" srcId="{FDAC71B1-69AD-4399-BB7A-071182F27C6B}" destId="{88FFFB76-8DBD-4747-A819-EBAA6491B721}" srcOrd="0" destOrd="0" presId="urn:microsoft.com/office/officeart/2005/8/layout/radial4"/>
    <dgm:cxn modelId="{50EED6B0-3C72-4C69-83DB-B1AA2043DCBB}" srcId="{5A8471CA-5BA1-4846-AE8E-5A5119676320}" destId="{D0F7C5C6-0F2C-4257-9EF4-98D56CE4270B}" srcOrd="3" destOrd="0" parTransId="{88E3A9BA-7103-4BF2-A9BF-9360793300C1}" sibTransId="{297BBAF2-9059-4C34-A877-2D615EA38259}"/>
    <dgm:cxn modelId="{B0A4ECCE-B163-408B-8A31-9E93BB78306B}" type="presOf" srcId="{D0F7C5C6-0F2C-4257-9EF4-98D56CE4270B}" destId="{8EFE08B9-3696-4450-82F4-0A963421C5B3}" srcOrd="0" destOrd="0" presId="urn:microsoft.com/office/officeart/2005/8/layout/radial4"/>
    <dgm:cxn modelId="{EC1597AB-4917-4D1B-A895-9C457552E974}" type="presOf" srcId="{88E3A9BA-7103-4BF2-A9BF-9360793300C1}" destId="{3A11D570-B0E4-4750-B806-C8019EC581AB}" srcOrd="0" destOrd="0" presId="urn:microsoft.com/office/officeart/2005/8/layout/radial4"/>
    <dgm:cxn modelId="{08FE1E39-A007-4F82-8780-E6B3D5DE5D71}" type="presOf" srcId="{D5D88CE2-5D2D-429E-9EFA-D500235652CE}" destId="{5E77A669-3F29-4334-A171-EEE3111FBA35}" srcOrd="0" destOrd="0" presId="urn:microsoft.com/office/officeart/2005/8/layout/radial4"/>
    <dgm:cxn modelId="{72D7E383-6B44-4819-BA77-DBE9BC1F3128}" type="presOf" srcId="{7A9CDB70-CD51-44EC-8958-0616C983AA24}" destId="{FFFB508D-3CA6-4DE5-B826-63B873319FB6}" srcOrd="0" destOrd="0" presId="urn:microsoft.com/office/officeart/2005/8/layout/radial4"/>
    <dgm:cxn modelId="{24864599-186E-4243-A0D7-743B1AA73410}" type="presOf" srcId="{96D4919B-FB10-47D5-AB39-26C33B299CBB}" destId="{B1CCCCE5-80FC-4BDF-ABB7-4F444850F693}" srcOrd="0" destOrd="0" presId="urn:microsoft.com/office/officeart/2005/8/layout/radial4"/>
    <dgm:cxn modelId="{CBF9E8B8-008D-4D42-A09A-0A1A88F127A7}" type="presOf" srcId="{F5C050D9-8140-42FD-8EA8-A252BB32FFAD}" destId="{6F992064-DEB4-42F0-8EA4-862A25326B34}" srcOrd="0" destOrd="0" presId="urn:microsoft.com/office/officeart/2005/8/layout/radial4"/>
    <dgm:cxn modelId="{B4EEA7FE-27E7-4B59-9153-BC8BC453EC5A}" type="presOf" srcId="{A863E85B-F16B-4091-83A1-45EDD6FE6A23}" destId="{102E64F4-FA43-45F5-A914-9366CBE8597D}" srcOrd="0" destOrd="0" presId="urn:microsoft.com/office/officeart/2005/8/layout/radial4"/>
    <dgm:cxn modelId="{B130678C-9E77-495D-9EDB-1B92669D0121}" type="presOf" srcId="{51F1651A-7EE7-4E55-8A30-8650DC595BB0}" destId="{80A4FD53-6233-41B4-B877-8FBE3D02B617}" srcOrd="0" destOrd="0" presId="urn:microsoft.com/office/officeart/2005/8/layout/radial4"/>
    <dgm:cxn modelId="{94D0C96E-A839-407C-9DDD-EA1690B0FD2F}" srcId="{5A8471CA-5BA1-4846-AE8E-5A5119676320}" destId="{5DBBADE0-6D0E-4C84-87F8-D335C3A0A32C}" srcOrd="0" destOrd="0" parTransId="{B3E4EED5-FAA3-4506-AFF9-22086B7DCA86}" sibTransId="{764F042F-4F63-4E03-8F97-4DA8736547A5}"/>
    <dgm:cxn modelId="{27902536-1500-4819-A30B-D69F13F75C13}" type="presOf" srcId="{B3E4EED5-FAA3-4506-AFF9-22086B7DCA86}" destId="{FFD93F05-6BDF-407D-8369-D266907E1512}" srcOrd="0" destOrd="0" presId="urn:microsoft.com/office/officeart/2005/8/layout/radial4"/>
    <dgm:cxn modelId="{52BE03E8-206A-4D1A-B04B-F143161FFED2}" srcId="{5A8471CA-5BA1-4846-AE8E-5A5119676320}" destId="{96D4919B-FB10-47D5-AB39-26C33B299CBB}" srcOrd="4" destOrd="0" parTransId="{11964725-1879-4759-A7CA-9865D94461C3}" sibTransId="{2790AA4E-F7B8-4F5D-9C61-9CA5FC84D52B}"/>
    <dgm:cxn modelId="{816FD8A7-4643-498B-BF38-06935DA28364}" type="presOf" srcId="{11964725-1879-4759-A7CA-9865D94461C3}" destId="{A79350B2-276F-43D7-AF06-BF5B876E66DA}" srcOrd="0" destOrd="0" presId="urn:microsoft.com/office/officeart/2005/8/layout/radial4"/>
    <dgm:cxn modelId="{BCAAFD2F-3172-48B4-8141-6DB3DA0ABA16}" type="presOf" srcId="{2971CF37-FC16-423D-9F65-F2B7193C68BD}" destId="{C2364851-E2C7-43BD-81F5-524E86FBCAB3}" srcOrd="0" destOrd="0" presId="urn:microsoft.com/office/officeart/2005/8/layout/radial4"/>
    <dgm:cxn modelId="{3A9AE07A-4FDE-44C4-88E1-C8D7081C722F}" type="presOf" srcId="{086FBD0E-E2E6-4164-8EFF-1683E3A8C92A}" destId="{44498D3A-12D4-48F5-9710-796F17335EE1}" srcOrd="0" destOrd="0" presId="urn:microsoft.com/office/officeart/2005/8/layout/radial4"/>
    <dgm:cxn modelId="{27C98033-00A6-432B-B7F9-D622DA8CDA51}" srcId="{5A8471CA-5BA1-4846-AE8E-5A5119676320}" destId="{2971CF37-FC16-423D-9F65-F2B7193C68BD}" srcOrd="1" destOrd="0" parTransId="{7A9CDB70-CD51-44EC-8958-0616C983AA24}" sibTransId="{4CC55777-C413-428A-B730-00A8DC5A7D74}"/>
    <dgm:cxn modelId="{05F0D6DF-1FA9-494F-BA59-D8D4B84AA283}" srcId="{5A8471CA-5BA1-4846-AE8E-5A5119676320}" destId="{086FBD0E-E2E6-4164-8EFF-1683E3A8C92A}" srcOrd="6" destOrd="0" parTransId="{F5C050D9-8140-42FD-8EA8-A252BB32FFAD}" sibTransId="{879F88F7-03F9-47B2-AD27-0B9426034A44}"/>
    <dgm:cxn modelId="{41A9ECC7-0106-43FB-851C-F6BCA8B68590}" srcId="{5A8471CA-5BA1-4846-AE8E-5A5119676320}" destId="{51F1651A-7EE7-4E55-8A30-8650DC595BB0}" srcOrd="5" destOrd="0" parTransId="{50A3ECE8-DA6C-45E2-B095-1DE1A54A5423}" sibTransId="{D3BD7063-D7DD-4997-A55B-DEB1E37C0EC2}"/>
    <dgm:cxn modelId="{47DFFB81-1A36-4A4E-8E2C-0C556CC078AC}" srcId="{5A8471CA-5BA1-4846-AE8E-5A5119676320}" destId="{FDAC71B1-69AD-4399-BB7A-071182F27C6B}" srcOrd="2" destOrd="0" parTransId="{A863E85B-F16B-4091-83A1-45EDD6FE6A23}" sibTransId="{79FFA41C-CD62-4528-A78A-37F17F5C8C50}"/>
    <dgm:cxn modelId="{70DFA3BA-10FE-4809-84D8-285A19E28065}" type="presParOf" srcId="{5E77A669-3F29-4334-A171-EEE3111FBA35}" destId="{F6E8DE06-28DC-4480-80DF-A8A29C19AB6B}" srcOrd="0" destOrd="0" presId="urn:microsoft.com/office/officeart/2005/8/layout/radial4"/>
    <dgm:cxn modelId="{C5EB747E-8EA9-45EC-A351-47F7316D9FD8}" type="presParOf" srcId="{5E77A669-3F29-4334-A171-EEE3111FBA35}" destId="{FFD93F05-6BDF-407D-8369-D266907E1512}" srcOrd="1" destOrd="0" presId="urn:microsoft.com/office/officeart/2005/8/layout/radial4"/>
    <dgm:cxn modelId="{FC03B069-6C57-422C-8426-AD247C6BEEC0}" type="presParOf" srcId="{5E77A669-3F29-4334-A171-EEE3111FBA35}" destId="{3CC0C5EA-FF00-4D5D-8CA7-87E1048EC27E}" srcOrd="2" destOrd="0" presId="urn:microsoft.com/office/officeart/2005/8/layout/radial4"/>
    <dgm:cxn modelId="{668A1216-EDB6-42B1-B2A9-8755A624EB64}" type="presParOf" srcId="{5E77A669-3F29-4334-A171-EEE3111FBA35}" destId="{FFFB508D-3CA6-4DE5-B826-63B873319FB6}" srcOrd="3" destOrd="0" presId="urn:microsoft.com/office/officeart/2005/8/layout/radial4"/>
    <dgm:cxn modelId="{598B424C-9F3E-4E2F-9E59-E2319C4C3528}" type="presParOf" srcId="{5E77A669-3F29-4334-A171-EEE3111FBA35}" destId="{C2364851-E2C7-43BD-81F5-524E86FBCAB3}" srcOrd="4" destOrd="0" presId="urn:microsoft.com/office/officeart/2005/8/layout/radial4"/>
    <dgm:cxn modelId="{E6C8710C-AC38-41E1-B355-51A0C75146A8}" type="presParOf" srcId="{5E77A669-3F29-4334-A171-EEE3111FBA35}" destId="{102E64F4-FA43-45F5-A914-9366CBE8597D}" srcOrd="5" destOrd="0" presId="urn:microsoft.com/office/officeart/2005/8/layout/radial4"/>
    <dgm:cxn modelId="{1119D941-7901-4ED6-804B-B1DE232B7665}" type="presParOf" srcId="{5E77A669-3F29-4334-A171-EEE3111FBA35}" destId="{88FFFB76-8DBD-4747-A819-EBAA6491B721}" srcOrd="6" destOrd="0" presId="urn:microsoft.com/office/officeart/2005/8/layout/radial4"/>
    <dgm:cxn modelId="{55D7CF16-093C-4825-86A7-0208CF1931E8}" type="presParOf" srcId="{5E77A669-3F29-4334-A171-EEE3111FBA35}" destId="{3A11D570-B0E4-4750-B806-C8019EC581AB}" srcOrd="7" destOrd="0" presId="urn:microsoft.com/office/officeart/2005/8/layout/radial4"/>
    <dgm:cxn modelId="{29BA2907-E23F-47D4-B6D1-25B7572883D3}" type="presParOf" srcId="{5E77A669-3F29-4334-A171-EEE3111FBA35}" destId="{8EFE08B9-3696-4450-82F4-0A963421C5B3}" srcOrd="8" destOrd="0" presId="urn:microsoft.com/office/officeart/2005/8/layout/radial4"/>
    <dgm:cxn modelId="{13E85E4F-D9EC-4F8B-9FAB-5D2760B75DEF}" type="presParOf" srcId="{5E77A669-3F29-4334-A171-EEE3111FBA35}" destId="{A79350B2-276F-43D7-AF06-BF5B876E66DA}" srcOrd="9" destOrd="0" presId="urn:microsoft.com/office/officeart/2005/8/layout/radial4"/>
    <dgm:cxn modelId="{E2EB0DB2-13E7-4699-A30E-F5AC54313CF4}" type="presParOf" srcId="{5E77A669-3F29-4334-A171-EEE3111FBA35}" destId="{B1CCCCE5-80FC-4BDF-ABB7-4F444850F693}" srcOrd="10" destOrd="0" presId="urn:microsoft.com/office/officeart/2005/8/layout/radial4"/>
    <dgm:cxn modelId="{11206A40-01D8-427B-B728-611FD9A4AE96}" type="presParOf" srcId="{5E77A669-3F29-4334-A171-EEE3111FBA35}" destId="{AD371CCE-3A02-49D1-B479-683B6ACF70B5}" srcOrd="11" destOrd="0" presId="urn:microsoft.com/office/officeart/2005/8/layout/radial4"/>
    <dgm:cxn modelId="{CFEF5BAA-9378-41B8-9B99-B4E1FD43F193}" type="presParOf" srcId="{5E77A669-3F29-4334-A171-EEE3111FBA35}" destId="{80A4FD53-6233-41B4-B877-8FBE3D02B617}" srcOrd="12" destOrd="0" presId="urn:microsoft.com/office/officeart/2005/8/layout/radial4"/>
    <dgm:cxn modelId="{2FE04EF6-B118-4721-8580-F4C627DB5EF6}" type="presParOf" srcId="{5E77A669-3F29-4334-A171-EEE3111FBA35}" destId="{6F992064-DEB4-42F0-8EA4-862A25326B34}" srcOrd="13" destOrd="0" presId="urn:microsoft.com/office/officeart/2005/8/layout/radial4"/>
    <dgm:cxn modelId="{A5DD2AC1-ABD2-4165-A0E8-334BC5BAAB22}" type="presParOf" srcId="{5E77A669-3F29-4334-A171-EEE3111FBA35}" destId="{44498D3A-12D4-48F5-9710-796F17335EE1}" srcOrd="1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300B04C-83CE-4313-AC49-C31FAB5254A8}">
      <dsp:nvSpPr>
        <dsp:cNvPr id="0" name=""/>
        <dsp:cNvSpPr/>
      </dsp:nvSpPr>
      <dsp:spPr>
        <a:xfrm>
          <a:off x="1602588" y="480617"/>
          <a:ext cx="3200408" cy="3200408"/>
        </a:xfrm>
        <a:prstGeom prst="blockArc">
          <a:avLst>
            <a:gd name="adj1" fmla="val 11880000"/>
            <a:gd name="adj2" fmla="val 16200000"/>
            <a:gd name="adj3" fmla="val 4640"/>
          </a:avLst>
        </a:prstGeom>
        <a:solidFill>
          <a:schemeClr val="accent2">
            <a:hueOff val="-163191"/>
            <a:satOff val="-9432"/>
            <a:lumOff val="1294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F735F5-567A-4FB4-8E0F-73694DE9343D}">
      <dsp:nvSpPr>
        <dsp:cNvPr id="0" name=""/>
        <dsp:cNvSpPr/>
      </dsp:nvSpPr>
      <dsp:spPr>
        <a:xfrm>
          <a:off x="1602588" y="480617"/>
          <a:ext cx="3200408" cy="3200408"/>
        </a:xfrm>
        <a:prstGeom prst="blockArc">
          <a:avLst>
            <a:gd name="adj1" fmla="val 7560000"/>
            <a:gd name="adj2" fmla="val 11880000"/>
            <a:gd name="adj3" fmla="val 4640"/>
          </a:avLst>
        </a:prstGeom>
        <a:solidFill>
          <a:schemeClr val="accent2">
            <a:hueOff val="-122393"/>
            <a:satOff val="-7074"/>
            <a:lumOff val="97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A28C62-CD49-4BA5-8844-5D1156BC247A}">
      <dsp:nvSpPr>
        <dsp:cNvPr id="0" name=""/>
        <dsp:cNvSpPr/>
      </dsp:nvSpPr>
      <dsp:spPr>
        <a:xfrm>
          <a:off x="1602588" y="480617"/>
          <a:ext cx="3200408" cy="3200408"/>
        </a:xfrm>
        <a:prstGeom prst="blockArc">
          <a:avLst>
            <a:gd name="adj1" fmla="val 3240000"/>
            <a:gd name="adj2" fmla="val 7560000"/>
            <a:gd name="adj3" fmla="val 4640"/>
          </a:avLst>
        </a:prstGeom>
        <a:solidFill>
          <a:schemeClr val="accent2">
            <a:hueOff val="-81596"/>
            <a:satOff val="-4716"/>
            <a:lumOff val="647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35EDBA-37F8-4F59-BE7F-BD1693A84AC6}">
      <dsp:nvSpPr>
        <dsp:cNvPr id="0" name=""/>
        <dsp:cNvSpPr/>
      </dsp:nvSpPr>
      <dsp:spPr>
        <a:xfrm>
          <a:off x="1602588" y="480617"/>
          <a:ext cx="3200408" cy="3200408"/>
        </a:xfrm>
        <a:prstGeom prst="blockArc">
          <a:avLst>
            <a:gd name="adj1" fmla="val 20520000"/>
            <a:gd name="adj2" fmla="val 3240000"/>
            <a:gd name="adj3" fmla="val 4640"/>
          </a:avLst>
        </a:prstGeom>
        <a:solidFill>
          <a:schemeClr val="accent2">
            <a:hueOff val="-40798"/>
            <a:satOff val="-2358"/>
            <a:lumOff val="323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8788EB-431C-4BDA-B4A8-7400768A0E23}">
      <dsp:nvSpPr>
        <dsp:cNvPr id="0" name=""/>
        <dsp:cNvSpPr/>
      </dsp:nvSpPr>
      <dsp:spPr>
        <a:xfrm>
          <a:off x="1602588" y="480617"/>
          <a:ext cx="3200408" cy="3200408"/>
        </a:xfrm>
        <a:prstGeom prst="blockArc">
          <a:avLst>
            <a:gd name="adj1" fmla="val 16200000"/>
            <a:gd name="adj2" fmla="val 20520000"/>
            <a:gd name="adj3" fmla="val 464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38D5A4-F82A-4D41-A619-9D064910464D}">
      <dsp:nvSpPr>
        <dsp:cNvPr id="0" name=""/>
        <dsp:cNvSpPr/>
      </dsp:nvSpPr>
      <dsp:spPr>
        <a:xfrm>
          <a:off x="2466213" y="1344241"/>
          <a:ext cx="1473159" cy="14731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9 класс</a:t>
          </a:r>
          <a:endParaRPr lang="ru-RU" sz="2900" kern="1200" dirty="0"/>
        </a:p>
      </dsp:txBody>
      <dsp:txXfrm>
        <a:off x="2466213" y="1344241"/>
        <a:ext cx="1473159" cy="1473159"/>
      </dsp:txXfrm>
    </dsp:sp>
    <dsp:sp modelId="{56AB2D6C-E892-4879-8688-07E569B8AD6B}">
      <dsp:nvSpPr>
        <dsp:cNvPr id="0" name=""/>
        <dsp:cNvSpPr/>
      </dsp:nvSpPr>
      <dsp:spPr>
        <a:xfrm>
          <a:off x="2571768" y="2134"/>
          <a:ext cx="1262048" cy="103121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err="1" smtClean="0">
              <a:solidFill>
                <a:schemeClr val="tx1"/>
              </a:solidFill>
            </a:rPr>
            <a:t>Mn</a:t>
          </a:r>
          <a:endParaRPr lang="ru-RU" sz="3600" b="1" kern="1200" dirty="0">
            <a:solidFill>
              <a:schemeClr val="tx1"/>
            </a:solidFill>
          </a:endParaRPr>
        </a:p>
      </dsp:txBody>
      <dsp:txXfrm>
        <a:off x="2571768" y="2134"/>
        <a:ext cx="1262048" cy="1031211"/>
      </dsp:txXfrm>
    </dsp:sp>
    <dsp:sp modelId="{ECD043F9-4731-477D-848F-6071EB5A907B}">
      <dsp:nvSpPr>
        <dsp:cNvPr id="0" name=""/>
        <dsp:cNvSpPr/>
      </dsp:nvSpPr>
      <dsp:spPr>
        <a:xfrm>
          <a:off x="4173765" y="1082197"/>
          <a:ext cx="1031211" cy="1031211"/>
        </a:xfrm>
        <a:prstGeom prst="ellipse">
          <a:avLst/>
        </a:prstGeom>
        <a:solidFill>
          <a:schemeClr val="accent2">
            <a:hueOff val="-40798"/>
            <a:satOff val="-2358"/>
            <a:lumOff val="323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solidFill>
                <a:schemeClr val="tx1"/>
              </a:solidFill>
            </a:rPr>
            <a:t>Cr</a:t>
          </a:r>
          <a:endParaRPr lang="ru-RU" sz="3600" b="1" kern="1200" dirty="0">
            <a:solidFill>
              <a:schemeClr val="tx1"/>
            </a:solidFill>
          </a:endParaRPr>
        </a:p>
      </dsp:txBody>
      <dsp:txXfrm>
        <a:off x="4173765" y="1082197"/>
        <a:ext cx="1031211" cy="1031211"/>
      </dsp:txXfrm>
    </dsp:sp>
    <dsp:sp modelId="{1542B5FF-D043-4281-9BE2-6D45E36038F4}">
      <dsp:nvSpPr>
        <dsp:cNvPr id="0" name=""/>
        <dsp:cNvSpPr/>
      </dsp:nvSpPr>
      <dsp:spPr>
        <a:xfrm>
          <a:off x="3605942" y="2829774"/>
          <a:ext cx="1031211" cy="1031211"/>
        </a:xfrm>
        <a:prstGeom prst="ellipse">
          <a:avLst/>
        </a:prstGeom>
        <a:solidFill>
          <a:schemeClr val="accent2">
            <a:hueOff val="-81596"/>
            <a:satOff val="-4716"/>
            <a:lumOff val="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err="1" smtClean="0">
              <a:solidFill>
                <a:schemeClr val="tx1"/>
              </a:solidFill>
            </a:rPr>
            <a:t>Cl</a:t>
          </a:r>
          <a:endParaRPr lang="ru-RU" sz="3600" b="1" kern="1200" dirty="0">
            <a:solidFill>
              <a:schemeClr val="tx1"/>
            </a:solidFill>
          </a:endParaRPr>
        </a:p>
      </dsp:txBody>
      <dsp:txXfrm>
        <a:off x="3605942" y="2829774"/>
        <a:ext cx="1031211" cy="1031211"/>
      </dsp:txXfrm>
    </dsp:sp>
    <dsp:sp modelId="{6B478059-8E1C-4491-9F8D-5C74CEED4124}">
      <dsp:nvSpPr>
        <dsp:cNvPr id="0" name=""/>
        <dsp:cNvSpPr/>
      </dsp:nvSpPr>
      <dsp:spPr>
        <a:xfrm>
          <a:off x="1768431" y="2829774"/>
          <a:ext cx="1031211" cy="1031211"/>
        </a:xfrm>
        <a:prstGeom prst="ellipse">
          <a:avLst/>
        </a:prstGeom>
        <a:solidFill>
          <a:schemeClr val="accent2">
            <a:hueOff val="-122393"/>
            <a:satOff val="-7074"/>
            <a:lumOff val="970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solidFill>
                <a:schemeClr val="tx1"/>
              </a:solidFill>
            </a:rPr>
            <a:t>P</a:t>
          </a:r>
          <a:endParaRPr lang="ru-RU" sz="3600" b="1" kern="1200" dirty="0">
            <a:solidFill>
              <a:schemeClr val="tx1"/>
            </a:solidFill>
          </a:endParaRPr>
        </a:p>
      </dsp:txBody>
      <dsp:txXfrm>
        <a:off x="1768431" y="2829774"/>
        <a:ext cx="1031211" cy="1031211"/>
      </dsp:txXfrm>
    </dsp:sp>
    <dsp:sp modelId="{B9EA12EA-D4B3-4BCD-8C6A-F24DCB407F84}">
      <dsp:nvSpPr>
        <dsp:cNvPr id="0" name=""/>
        <dsp:cNvSpPr/>
      </dsp:nvSpPr>
      <dsp:spPr>
        <a:xfrm>
          <a:off x="1200609" y="1082197"/>
          <a:ext cx="1031211" cy="1031211"/>
        </a:xfrm>
        <a:prstGeom prst="ellipse">
          <a:avLst/>
        </a:prstGeom>
        <a:solidFill>
          <a:schemeClr val="accent2">
            <a:hueOff val="-163191"/>
            <a:satOff val="-9432"/>
            <a:lumOff val="1294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solidFill>
                <a:schemeClr val="tx1"/>
              </a:solidFill>
            </a:rPr>
            <a:t>Fe</a:t>
          </a:r>
          <a:endParaRPr lang="ru-RU" sz="3600" b="1" kern="1200" dirty="0">
            <a:solidFill>
              <a:schemeClr val="tx1"/>
            </a:solidFill>
          </a:endParaRPr>
        </a:p>
      </dsp:txBody>
      <dsp:txXfrm>
        <a:off x="1200609" y="1082197"/>
        <a:ext cx="1031211" cy="103121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6E8DE06-28DC-4480-80DF-A8A29C19AB6B}">
      <dsp:nvSpPr>
        <dsp:cNvPr id="0" name=""/>
        <dsp:cNvSpPr/>
      </dsp:nvSpPr>
      <dsp:spPr>
        <a:xfrm>
          <a:off x="3494868" y="2702885"/>
          <a:ext cx="1868543" cy="186854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>
              <a:solidFill>
                <a:srgbClr val="CCFFFF"/>
              </a:solidFill>
            </a:rPr>
            <a:t>10 класс</a:t>
          </a:r>
          <a:endParaRPr lang="ru-RU" sz="3800" kern="1200" dirty="0">
            <a:solidFill>
              <a:srgbClr val="CCFFFF"/>
            </a:solidFill>
          </a:endParaRPr>
        </a:p>
      </dsp:txBody>
      <dsp:txXfrm>
        <a:off x="3494868" y="2702885"/>
        <a:ext cx="1868543" cy="1868543"/>
      </dsp:txXfrm>
    </dsp:sp>
    <dsp:sp modelId="{FFD93F05-6BDF-407D-8369-D266907E1512}">
      <dsp:nvSpPr>
        <dsp:cNvPr id="0" name=""/>
        <dsp:cNvSpPr/>
      </dsp:nvSpPr>
      <dsp:spPr>
        <a:xfrm rot="10800000">
          <a:off x="1315753" y="3370890"/>
          <a:ext cx="2059263" cy="532534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C0C5EA-FF00-4D5D-8CA7-87E1048EC27E}">
      <dsp:nvSpPr>
        <dsp:cNvPr id="0" name=""/>
        <dsp:cNvSpPr/>
      </dsp:nvSpPr>
      <dsp:spPr>
        <a:xfrm>
          <a:off x="515007" y="3113965"/>
          <a:ext cx="1601491" cy="104638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800" b="1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Алкены</a:t>
          </a: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 </a:t>
          </a:r>
          <a:endParaRPr lang="ru-RU" sz="1800" b="1" kern="1200" dirty="0"/>
        </a:p>
      </dsp:txBody>
      <dsp:txXfrm>
        <a:off x="515007" y="3113965"/>
        <a:ext cx="1601491" cy="1046384"/>
      </dsp:txXfrm>
    </dsp:sp>
    <dsp:sp modelId="{FFFB508D-3CA6-4DE5-B826-63B873319FB6}">
      <dsp:nvSpPr>
        <dsp:cNvPr id="0" name=""/>
        <dsp:cNvSpPr/>
      </dsp:nvSpPr>
      <dsp:spPr>
        <a:xfrm rot="12600000">
          <a:off x="1594923" y="2329012"/>
          <a:ext cx="2059263" cy="532534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139977"/>
            <a:satOff val="7608"/>
            <a:lumOff val="-140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364851-E2C7-43BD-81F5-524E86FBCAB3}">
      <dsp:nvSpPr>
        <dsp:cNvPr id="0" name=""/>
        <dsp:cNvSpPr/>
      </dsp:nvSpPr>
      <dsp:spPr>
        <a:xfrm>
          <a:off x="932122" y="1557272"/>
          <a:ext cx="1601491" cy="1046384"/>
        </a:xfrm>
        <a:prstGeom prst="roundRect">
          <a:avLst>
            <a:gd name="adj" fmla="val 10000"/>
          </a:avLst>
        </a:prstGeom>
        <a:solidFill>
          <a:schemeClr val="accent5">
            <a:hueOff val="-139977"/>
            <a:satOff val="7608"/>
            <a:lumOff val="-140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800" b="1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Алкины</a:t>
          </a: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 </a:t>
          </a:r>
          <a:endParaRPr lang="ru-RU" sz="1800" b="1" kern="1200" dirty="0"/>
        </a:p>
      </dsp:txBody>
      <dsp:txXfrm>
        <a:off x="932122" y="1557272"/>
        <a:ext cx="1601491" cy="1046384"/>
      </dsp:txXfrm>
    </dsp:sp>
    <dsp:sp modelId="{102E64F4-FA43-45F5-A914-9366CBE8597D}">
      <dsp:nvSpPr>
        <dsp:cNvPr id="0" name=""/>
        <dsp:cNvSpPr/>
      </dsp:nvSpPr>
      <dsp:spPr>
        <a:xfrm rot="14210676">
          <a:off x="2123265" y="1547112"/>
          <a:ext cx="2228907" cy="532534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279955"/>
            <a:satOff val="15216"/>
            <a:lumOff val="-281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FFFB76-8DBD-4747-A819-EBAA6491B721}">
      <dsp:nvSpPr>
        <dsp:cNvPr id="0" name=""/>
        <dsp:cNvSpPr/>
      </dsp:nvSpPr>
      <dsp:spPr>
        <a:xfrm>
          <a:off x="1928789" y="357177"/>
          <a:ext cx="1398845" cy="1046384"/>
        </a:xfrm>
        <a:prstGeom prst="roundRect">
          <a:avLst>
            <a:gd name="adj" fmla="val 10000"/>
          </a:avLst>
        </a:prstGeom>
        <a:solidFill>
          <a:schemeClr val="accent5">
            <a:hueOff val="-279955"/>
            <a:satOff val="15216"/>
            <a:lumOff val="-281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Арены </a:t>
          </a:r>
          <a:endParaRPr lang="ru-RU" sz="1800" b="1" kern="1200" dirty="0"/>
        </a:p>
      </dsp:txBody>
      <dsp:txXfrm>
        <a:off x="1928789" y="357177"/>
        <a:ext cx="1398845" cy="1046384"/>
      </dsp:txXfrm>
    </dsp:sp>
    <dsp:sp modelId="{3A11D570-B0E4-4750-B806-C8019EC581AB}">
      <dsp:nvSpPr>
        <dsp:cNvPr id="0" name=""/>
        <dsp:cNvSpPr/>
      </dsp:nvSpPr>
      <dsp:spPr>
        <a:xfrm rot="16174257">
          <a:off x="3383587" y="1286842"/>
          <a:ext cx="2059893" cy="532534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419932"/>
            <a:satOff val="22824"/>
            <a:lumOff val="-421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FE08B9-3696-4450-82F4-0A963421C5B3}">
      <dsp:nvSpPr>
        <dsp:cNvPr id="0" name=""/>
        <dsp:cNvSpPr/>
      </dsp:nvSpPr>
      <dsp:spPr>
        <a:xfrm>
          <a:off x="3605075" y="0"/>
          <a:ext cx="1601491" cy="1046384"/>
        </a:xfrm>
        <a:prstGeom prst="roundRect">
          <a:avLst>
            <a:gd name="adj" fmla="val 10000"/>
          </a:avLst>
        </a:prstGeom>
        <a:solidFill>
          <a:schemeClr val="accent5">
            <a:hueOff val="-419932"/>
            <a:satOff val="22824"/>
            <a:lumOff val="-421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Спирты</a:t>
          </a:r>
          <a:endParaRPr lang="ru-RU" sz="1800" b="1" kern="1200" dirty="0"/>
        </a:p>
      </dsp:txBody>
      <dsp:txXfrm>
        <a:off x="3605075" y="0"/>
        <a:ext cx="1601491" cy="1046384"/>
      </dsp:txXfrm>
    </dsp:sp>
    <dsp:sp modelId="{A79350B2-276F-43D7-AF06-BF5B876E66DA}">
      <dsp:nvSpPr>
        <dsp:cNvPr id="0" name=""/>
        <dsp:cNvSpPr/>
      </dsp:nvSpPr>
      <dsp:spPr>
        <a:xfrm rot="18166953">
          <a:off x="4512686" y="1583236"/>
          <a:ext cx="2135494" cy="532534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559909"/>
            <a:satOff val="30431"/>
            <a:lumOff val="-562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CCCCE5-80FC-4BDF-ABB7-4F444850F693}">
      <dsp:nvSpPr>
        <dsp:cNvPr id="0" name=""/>
        <dsp:cNvSpPr/>
      </dsp:nvSpPr>
      <dsp:spPr>
        <a:xfrm>
          <a:off x="5357821" y="428622"/>
          <a:ext cx="1601491" cy="1046384"/>
        </a:xfrm>
        <a:prstGeom prst="roundRect">
          <a:avLst>
            <a:gd name="adj" fmla="val 10000"/>
          </a:avLst>
        </a:prstGeom>
        <a:solidFill>
          <a:schemeClr val="accent5">
            <a:hueOff val="-559909"/>
            <a:satOff val="30431"/>
            <a:lumOff val="-562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Альдегиды и кетоны</a:t>
          </a:r>
          <a:endParaRPr lang="ru-RU" sz="1800" b="1" kern="1200" dirty="0"/>
        </a:p>
      </dsp:txBody>
      <dsp:txXfrm>
        <a:off x="5357821" y="428622"/>
        <a:ext cx="1601491" cy="1046384"/>
      </dsp:txXfrm>
    </dsp:sp>
    <dsp:sp modelId="{AD371CCE-3A02-49D1-B479-683B6ACF70B5}">
      <dsp:nvSpPr>
        <dsp:cNvPr id="0" name=""/>
        <dsp:cNvSpPr/>
      </dsp:nvSpPr>
      <dsp:spPr>
        <a:xfrm rot="19937669">
          <a:off x="5244082" y="2389756"/>
          <a:ext cx="2106808" cy="532534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699887"/>
            <a:satOff val="38039"/>
            <a:lumOff val="-702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A4FD53-6233-41B4-B877-8FBE3D02B617}">
      <dsp:nvSpPr>
        <dsp:cNvPr id="0" name=""/>
        <dsp:cNvSpPr/>
      </dsp:nvSpPr>
      <dsp:spPr>
        <a:xfrm>
          <a:off x="6429371" y="1643075"/>
          <a:ext cx="1601491" cy="1046384"/>
        </a:xfrm>
        <a:prstGeom prst="roundRect">
          <a:avLst>
            <a:gd name="adj" fmla="val 10000"/>
          </a:avLst>
        </a:prstGeom>
        <a:solidFill>
          <a:schemeClr val="accent5">
            <a:hueOff val="-699887"/>
            <a:satOff val="38039"/>
            <a:lumOff val="-702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Карбоновые</a:t>
          </a:r>
          <a:r>
            <a:rPr kumimoji="0" lang="ru-RU" sz="1800" b="1" i="0" u="none" strike="noStrike" kern="1200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 </a:t>
          </a: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кислоты </a:t>
          </a:r>
          <a:endParaRPr lang="ru-RU" sz="1800" b="1" kern="1200" dirty="0"/>
        </a:p>
      </dsp:txBody>
      <dsp:txXfrm>
        <a:off x="6429371" y="1643075"/>
        <a:ext cx="1601491" cy="1046384"/>
      </dsp:txXfrm>
    </dsp:sp>
    <dsp:sp modelId="{6F992064-DEB4-42F0-8EA4-862A25326B34}">
      <dsp:nvSpPr>
        <dsp:cNvPr id="0" name=""/>
        <dsp:cNvSpPr/>
      </dsp:nvSpPr>
      <dsp:spPr>
        <a:xfrm>
          <a:off x="5483263" y="3370890"/>
          <a:ext cx="2059263" cy="532534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839864"/>
            <a:satOff val="45647"/>
            <a:lumOff val="-843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498D3A-12D4-48F5-9710-796F17335EE1}">
      <dsp:nvSpPr>
        <dsp:cNvPr id="0" name=""/>
        <dsp:cNvSpPr/>
      </dsp:nvSpPr>
      <dsp:spPr>
        <a:xfrm>
          <a:off x="6741781" y="3113965"/>
          <a:ext cx="1601491" cy="1046384"/>
        </a:xfrm>
        <a:prstGeom prst="roundRect">
          <a:avLst>
            <a:gd name="adj" fmla="val 10000"/>
          </a:avLst>
        </a:prstGeom>
        <a:solidFill>
          <a:schemeClr val="accent5">
            <a:hueOff val="-839864"/>
            <a:satOff val="45647"/>
            <a:lumOff val="-843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Углеводы</a:t>
          </a:r>
          <a:endParaRPr lang="ru-RU" sz="1800" b="1" kern="1200" dirty="0"/>
        </a:p>
      </dsp:txBody>
      <dsp:txXfrm>
        <a:off x="6741781" y="3113965"/>
        <a:ext cx="1601491" cy="10463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5B18C21B-1B3D-462A-A2D2-F8994FD1C523}" type="datetimeFigureOut">
              <a:rPr lang="ru-RU"/>
              <a:pPr>
                <a:defRPr/>
              </a:pPr>
              <a:t>09.10.2015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736F5D38-03D5-400B-B7D3-F38FCD5672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637485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AF56CE01-694B-4304-BEBD-AB7F821C8227}" type="slidenum">
              <a:rPr lang="ru-RU" smtClean="0"/>
              <a:pPr eaLnBrk="1" hangingPunct="1"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8AFAD8E7-A79B-4FEA-9632-E07BDBC20823}" type="slidenum">
              <a:rPr lang="ru-RU" smtClean="0"/>
              <a:pPr eaLnBrk="1" hangingPunct="1"/>
              <a:t>4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E45E990-A184-426E-84D2-663CC331B4C2}" type="datetimeFigureOut">
              <a:rPr lang="ru-RU" smtClean="0"/>
              <a:pPr>
                <a:defRPr/>
              </a:pPr>
              <a:t>09.10.2015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793A0222-69E6-4E0C-8CAD-88AC9968E1F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8A74C1-B84C-4743-89FE-34316947458C}" type="datetimeFigureOut">
              <a:rPr lang="ru-RU" smtClean="0"/>
              <a:pPr>
                <a:defRPr/>
              </a:pPr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0F1FEB-74EB-4B82-85D1-F3F67E2E41B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766360-93CB-40B8-BA00-F2E183202A77}" type="datetimeFigureOut">
              <a:rPr lang="ru-RU" smtClean="0"/>
              <a:pPr>
                <a:defRPr/>
              </a:pPr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FA0333-6156-4239-B07C-2D37AAB1CC3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9B275-D8E9-47C3-B20D-91C6935F7D1B}" type="datetimeFigureOut">
              <a:rPr lang="ru-RU"/>
              <a:pPr>
                <a:defRPr/>
              </a:pPr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FAD90-1F44-4367-8EA2-5736FC8A9E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390768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1_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8C663-A09A-4B33-A367-698518E62523}" type="datetimeFigureOut">
              <a:rPr lang="ru-RU"/>
              <a:pPr>
                <a:defRPr/>
              </a:pPr>
              <a:t>09.10.2015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6E3DC-0889-4C8B-8948-A79077B423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16795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6FDB8D-BCB8-48C1-B393-36FF7D9BB2A4}" type="datetimeFigureOut">
              <a:rPr lang="ru-RU" smtClean="0"/>
              <a:pPr>
                <a:defRPr/>
              </a:pPr>
              <a:t>09.10.2015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59987D34-D903-46B8-8731-9C50E90168D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827D4D-1D24-4094-9EF1-602FB15F3AC2}" type="datetimeFigureOut">
              <a:rPr lang="ru-RU" smtClean="0"/>
              <a:pPr>
                <a:defRPr/>
              </a:pPr>
              <a:t>09.10.2015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C653-B783-4222-8019-8E4B2935F6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685778-61E7-4B61-B552-59E2708DF048}" type="datetimeFigureOut">
              <a:rPr lang="ru-RU" smtClean="0"/>
              <a:pPr>
                <a:defRPr/>
              </a:pPr>
              <a:t>09.10.2015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CCAAA9-1864-4FA2-90A6-60C16E78FA7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20441F-8965-4122-875B-5608A55B1B8D}" type="datetimeFigureOut">
              <a:rPr lang="ru-RU" smtClean="0"/>
              <a:pPr>
                <a:defRPr/>
              </a:pPr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2942387D-8DD9-4A8F-B7DF-24DB36FAAFB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78EE01-9BDA-41CE-99FA-833E2314E57B}" type="datetimeFigureOut">
              <a:rPr lang="ru-RU" smtClean="0"/>
              <a:pPr>
                <a:defRPr/>
              </a:pPr>
              <a:t>09.10.2015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137907-9AFB-4614-889A-41F92FBD44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37E5EB-8DBC-4EC7-8259-236DD6368533}" type="datetimeFigureOut">
              <a:rPr lang="ru-RU" smtClean="0"/>
              <a:pPr>
                <a:defRPr/>
              </a:pPr>
              <a:t>09.10.2015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1BC36D-B68B-48D8-AFEA-0446D41CB2A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416388-BE4B-4E4D-8DC9-8C3D4E10EF27}" type="datetimeFigureOut">
              <a:rPr lang="ru-RU" smtClean="0"/>
              <a:pPr>
                <a:defRPr/>
              </a:pPr>
              <a:t>09.10.2015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A57893-8F6F-4150-B597-4FF6AFF8585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E92840-6AAC-4590-A037-38F0935C04A9}" type="datetimeFigureOut">
              <a:rPr lang="ru-RU" smtClean="0"/>
              <a:pPr>
                <a:defRPr/>
              </a:pPr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D3735F-027B-4AC3-9031-DB5558B0789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9CE16277-E349-45BF-920C-211AA85EBBE3}" type="datetimeFigureOut">
              <a:rPr lang="ru-RU" smtClean="0"/>
              <a:pPr>
                <a:defRPr/>
              </a:pPr>
              <a:t>09.10.2015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FDE02BA4-E428-4071-93E2-5DAD0618ADA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1" r:id="rId1"/>
    <p:sldLayoutId id="2147483942" r:id="rId2"/>
    <p:sldLayoutId id="2147483943" r:id="rId3"/>
    <p:sldLayoutId id="2147483944" r:id="rId4"/>
    <p:sldLayoutId id="2147483945" r:id="rId5"/>
    <p:sldLayoutId id="2147483946" r:id="rId6"/>
    <p:sldLayoutId id="2147483947" r:id="rId7"/>
    <p:sldLayoutId id="2147483948" r:id="rId8"/>
    <p:sldLayoutId id="2147483949" r:id="rId9"/>
    <p:sldLayoutId id="2147483950" r:id="rId10"/>
    <p:sldLayoutId id="2147483951" r:id="rId11"/>
    <p:sldLayoutId id="2147483952" r:id="rId12"/>
    <p:sldLayoutId id="2147483953" r:id="rId13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0196" y="692696"/>
            <a:ext cx="8602619" cy="609397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МБОУ «Почаевская СОШ»</a:t>
            </a:r>
          </a:p>
          <a:p>
            <a:pPr algn="ctr">
              <a:defRPr/>
            </a:pPr>
            <a:endParaRPr lang="en-US" sz="1600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Мастер </a:t>
            </a:r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- класс по решению </a:t>
            </a:r>
          </a:p>
          <a:p>
            <a:pPr algn="ctr">
              <a:defRPr/>
            </a:pPr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задач 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Части </a:t>
            </a:r>
            <a:r>
              <a:rPr lang="en-US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II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при подготовке учащихся </a:t>
            </a:r>
          </a:p>
          <a:p>
            <a:pPr algn="ctr">
              <a:defRPr/>
            </a:pPr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 ЕГЭ по 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химии.</a:t>
            </a:r>
            <a:endParaRPr lang="ru-RU" sz="4400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endParaRPr lang="ru-RU" sz="160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r>
              <a:rPr lang="ru-RU" sz="1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Подготовил: учитель химии </a:t>
            </a:r>
          </a:p>
          <a:p>
            <a:pPr algn="r">
              <a:defRPr/>
            </a:pPr>
            <a:r>
              <a:rPr lang="ru-RU" sz="16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Касилова</a:t>
            </a:r>
            <a:r>
              <a:rPr lang="ru-RU" sz="1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Елена Ивановна</a:t>
            </a:r>
          </a:p>
          <a:p>
            <a:pPr algn="ctr">
              <a:defRPr/>
            </a:pPr>
            <a:endParaRPr lang="ru-RU" sz="16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2012 год</a:t>
            </a:r>
          </a:p>
          <a:p>
            <a:pPr algn="ctr">
              <a:defRPr/>
            </a:pPr>
            <a:endParaRPr lang="en-US" sz="1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18"/>
            <a:ext cx="8229600" cy="1143000"/>
          </a:xfrm>
        </p:spPr>
        <p:txBody>
          <a:bodyPr/>
          <a:lstStyle/>
          <a:p>
            <a:pPr algn="ctr"/>
            <a:r>
              <a:rPr lang="ru-RU" sz="20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  <a:ea typeface="+mn-ea"/>
                <a:cs typeface="+mn-cs"/>
              </a:rPr>
              <a:t>Используя метод электронного баланса, составьте уравнение реакции. Укажите окислитель и восстановитель: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KI +…+  KMnO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I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…+ K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 H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O.</a:t>
            </a:r>
          </a:p>
          <a:p>
            <a:pPr marL="0" indent="0">
              <a:buNone/>
            </a:pP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Поставим степень окисления:</a:t>
            </a:r>
          </a:p>
          <a:p>
            <a:pPr marL="0" indent="0" algn="ctr">
              <a:buNone/>
            </a:pP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KI</a:t>
            </a:r>
            <a:r>
              <a:rPr lang="en-US" sz="18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+…+  KMn</a:t>
            </a:r>
            <a:r>
              <a:rPr lang="en-US" sz="16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+7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I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…+ K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 H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O.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KI (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восстановитель)  +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 KMnO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(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окислитель)= 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 MnSO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+ K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 H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O.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Составляем электронный баланс  и проставляем основные коэффициенты в уравнение реакции: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Mn</a:t>
            </a:r>
            <a:r>
              <a:rPr lang="en-US" sz="18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+7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+ 5e</a:t>
            </a:r>
            <a:r>
              <a:rPr lang="ru-RU" sz="18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18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Mn</a:t>
            </a:r>
            <a:r>
              <a:rPr lang="en-US" sz="18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+2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|2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окислитель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8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 2e</a:t>
            </a:r>
            <a:r>
              <a:rPr lang="en-US" sz="18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|5 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восстановитель</a:t>
            </a:r>
          </a:p>
          <a:p>
            <a:pPr marL="0" indent="0">
              <a:buNone/>
            </a:pP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KI (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восстановитель)  + 8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+ 2KMnO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окислитель)= 5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+ 2MnSO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+ 6K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+ 8H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O.</a:t>
            </a:r>
          </a:p>
          <a:p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00995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  <a:ea typeface="+mn-ea"/>
                <a:cs typeface="+mn-cs"/>
              </a:rPr>
              <a:t>Даны</a:t>
            </a:r>
            <a:r>
              <a:rPr lang="ru-RU" sz="20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  <a:ea typeface="+mn-ea"/>
                <a:cs typeface="+mn-cs"/>
              </a:rPr>
              <a:t>: хлорид хрома (III), поташ, </a:t>
            </a:r>
            <a:r>
              <a:rPr lang="ru-RU" sz="2000" b="1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  <a:ea typeface="+mn-ea"/>
                <a:cs typeface="+mn-cs"/>
              </a:rPr>
              <a:t>бромоводородная</a:t>
            </a:r>
            <a:r>
              <a:rPr lang="ru-RU" sz="20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  <a:ea typeface="+mn-ea"/>
                <a:cs typeface="+mn-cs"/>
              </a:rPr>
              <a:t> кислота. гидроксид лития. Напишите уравнение четырех возможных реакций между этими веществами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6" name="Rectangle 3"/>
          <p:cNvSpPr>
            <a:spLocks noGrp="1"/>
          </p:cNvSpPr>
          <p:nvPr>
            <p:ph idx="1"/>
          </p:nvPr>
        </p:nvSpPr>
        <p:spPr>
          <a:xfrm>
            <a:off x="539552" y="1772816"/>
            <a:ext cx="8229600" cy="4525962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2CrCl</a:t>
            </a:r>
            <a:r>
              <a:rPr lang="en-US" sz="2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+ 3K</a:t>
            </a:r>
            <a:r>
              <a:rPr lang="en-US" sz="2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US" sz="2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+ 3H</a:t>
            </a:r>
            <a:r>
              <a:rPr lang="en-US" sz="2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 = 2Cr(OH)</a:t>
            </a:r>
            <a:r>
              <a:rPr lang="en-US" sz="2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+ 3CO</a:t>
            </a:r>
            <a:r>
              <a:rPr lang="en-US" sz="2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+ 6KCl.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CrCl</a:t>
            </a:r>
            <a:r>
              <a:rPr lang="en-US" sz="2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+ 3LiOH = Cr(OH)</a:t>
            </a:r>
            <a:r>
              <a:rPr lang="en-US" sz="2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+ 3LiCl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US" sz="2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2HBr 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 2KBr + CO</a:t>
            </a:r>
            <a:r>
              <a:rPr lang="en-US" sz="2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 H</a:t>
            </a:r>
            <a:r>
              <a:rPr lang="en-US" sz="2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HBr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LiOH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LiBr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 H</a:t>
            </a:r>
            <a:r>
              <a:rPr lang="en-US" sz="2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cs-CZ" sz="1800" dirty="0" smtClean="0"/>
              <a:t/>
            </a:r>
            <a:br>
              <a:rPr lang="cs-CZ" sz="1800" dirty="0" smtClean="0"/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  <a:ea typeface="+mn-ea"/>
                <a:cs typeface="+mn-cs"/>
              </a:rPr>
              <a:t>Даны: </a:t>
            </a:r>
            <a:r>
              <a:rPr lang="cs-CZ" sz="22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  <a:ea typeface="+mn-ea"/>
                <a:cs typeface="+mn-cs"/>
              </a:rPr>
              <a:t>Тетрагидроксоалюминат калия, хлорид железа (</a:t>
            </a:r>
            <a:r>
              <a:rPr lang="en-US" sz="22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  <a:ea typeface="+mn-ea"/>
                <a:cs typeface="+mn-cs"/>
              </a:rPr>
              <a:t>III</a:t>
            </a:r>
            <a:r>
              <a:rPr lang="cs-CZ" sz="22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  <a:ea typeface="+mn-ea"/>
                <a:cs typeface="+mn-cs"/>
              </a:rPr>
              <a:t>), хлор, карбонат  калия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dirty="0" smtClean="0"/>
          </a:p>
        </p:txBody>
      </p:sp>
      <p:sp>
        <p:nvSpPr>
          <p:cNvPr id="17412" name="Rectangle 3"/>
          <p:cNvSpPr>
            <a:spLocks noGrp="1"/>
          </p:cNvSpPr>
          <p:nvPr>
            <p:ph idx="1"/>
          </p:nvPr>
        </p:nvSpPr>
        <p:spPr>
          <a:xfrm>
            <a:off x="714375" y="1714500"/>
            <a:ext cx="8229600" cy="4525963"/>
          </a:xfrm>
        </p:spPr>
        <p:txBody>
          <a:bodyPr/>
          <a:lstStyle/>
          <a:p>
            <a:pPr eaLnBrk="1" hangingPunct="1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1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3K[Al(OH)</a:t>
            </a:r>
            <a:r>
              <a:rPr lang="ru-RU" sz="2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]+ </a:t>
            </a:r>
            <a:r>
              <a:rPr lang="en-US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FeCl</a:t>
            </a:r>
            <a:r>
              <a:rPr lang="ru-RU" sz="2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cs-CZ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=Fe(OH)</a:t>
            </a:r>
            <a:r>
              <a:rPr lang="ru-RU" sz="2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cs-CZ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+3Al(OH)</a:t>
            </a:r>
            <a:r>
              <a:rPr lang="en-US" sz="2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cs-CZ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+3KCl (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свойства комплексных солей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2) K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OH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cs-CZ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] =  </a:t>
            </a:r>
            <a:r>
              <a:rPr lang="en-US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KAlO</a:t>
            </a:r>
            <a:r>
              <a:rPr lang="ru-RU" sz="2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cs-CZ" sz="2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+2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cs-CZ" sz="2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(свойства комплексных солей)</a:t>
            </a:r>
          </a:p>
          <a:p>
            <a:pPr eaLnBrk="1" hangingPunct="1">
              <a:buNone/>
            </a:pP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3) 2FeCl</a:t>
            </a:r>
            <a:r>
              <a:rPr lang="ru-RU" sz="2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+3K</a:t>
            </a:r>
            <a:r>
              <a:rPr lang="ru-RU" sz="2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ru-RU" sz="2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+3</a:t>
            </a:r>
            <a:r>
              <a:rPr lang="cs-CZ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sz="2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cs-CZ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=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6KCl+2Fe(OH)</a:t>
            </a:r>
            <a:r>
              <a:rPr lang="ru-RU" sz="2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cs-CZ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+3CO</a:t>
            </a:r>
            <a:r>
              <a:rPr lang="ru-RU" sz="2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cs-CZ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гидролиз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K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ru-RU" sz="2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ru-RU" sz="2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cs-CZ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 H</a:t>
            </a:r>
            <a:r>
              <a:rPr lang="ru-RU" sz="2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O=KClO+2KHCO</a:t>
            </a:r>
            <a:r>
              <a:rPr lang="ru-RU" sz="2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cs-CZ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KCl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гидролиз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pitchFamily="34" charset="0"/>
              <a:buNone/>
            </a:pPr>
            <a:endParaRPr lang="ru-RU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/>
          </p:nvPr>
        </p:nvSpPr>
        <p:spPr>
          <a:xfrm>
            <a:off x="683568" y="260648"/>
            <a:ext cx="8229600" cy="725487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2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  <a:ea typeface="+mn-ea"/>
                <a:cs typeface="+mn-cs"/>
              </a:rPr>
              <a:t>Даны: бромид магния, карбонат натрия, </a:t>
            </a:r>
            <a:r>
              <a:rPr lang="ru-RU" sz="2200" b="1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  <a:ea typeface="+mn-ea"/>
                <a:cs typeface="+mn-cs"/>
              </a:rPr>
              <a:t>хлороводородная</a:t>
            </a:r>
            <a:r>
              <a:rPr lang="ru-RU" sz="22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  <a:ea typeface="+mn-ea"/>
                <a:cs typeface="+mn-cs"/>
              </a:rPr>
              <a:t> кислота, гидроксид лития. Напишите уравнение четырех возможных реакций между этими веществами</a:t>
            </a: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5" name="Rectangle 3"/>
          <p:cNvSpPr>
            <a:spLocks noGrp="1"/>
          </p:cNvSpPr>
          <p:nvPr>
            <p:ph idx="1"/>
          </p:nvPr>
        </p:nvSpPr>
        <p:spPr>
          <a:xfrm>
            <a:off x="323528" y="1628800"/>
            <a:ext cx="86868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MgBr</a:t>
            </a:r>
            <a:r>
              <a:rPr lang="en-US" sz="2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 Na</a:t>
            </a:r>
            <a:r>
              <a:rPr lang="en-US" sz="2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2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MgCO</a:t>
            </a:r>
            <a:r>
              <a:rPr lang="en-US" sz="2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+ 2NaBr.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MgBr</a:t>
            </a:r>
            <a:r>
              <a:rPr lang="en-US" sz="2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+ 2LiOH + Mg(OH)</a:t>
            </a:r>
            <a:r>
              <a:rPr lang="en-US" sz="2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+ 2 </a:t>
            </a:r>
            <a:r>
              <a:rPr lang="en-US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LiBr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2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US" sz="2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+2 </a:t>
            </a:r>
            <a:r>
              <a:rPr lang="en-US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2NaCl + H</a:t>
            </a:r>
            <a:r>
              <a:rPr lang="en-US" sz="2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 + CO</a:t>
            </a:r>
            <a:r>
              <a:rPr lang="en-US" sz="2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Hl + </a:t>
            </a:r>
            <a:r>
              <a:rPr lang="en-US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LiOH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LiCl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 H</a:t>
            </a:r>
            <a:r>
              <a:rPr lang="en-US" sz="2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None/>
            </a:pP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843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ChangeArrowheads="1"/>
          </p:cNvSpPr>
          <p:nvPr/>
        </p:nvSpPr>
        <p:spPr bwMode="auto">
          <a:xfrm>
            <a:off x="125413" y="1969572"/>
            <a:ext cx="8858250" cy="3754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14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                                                                                                    </a:t>
            </a:r>
            <a:r>
              <a:rPr lang="en-US" sz="14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AlCl3</a:t>
            </a:r>
            <a:endParaRPr lang="ru-RU" sz="1100" dirty="0">
              <a:latin typeface="Times New Roman" pitchFamily="18" charset="0"/>
              <a:ea typeface="Albany AMT" charset="0"/>
              <a:cs typeface="Times New Roman" pitchFamily="18" charset="0"/>
            </a:endParaRPr>
          </a:p>
          <a:p>
            <a:pPr eaLnBrk="0" hangingPunct="0"/>
            <a:r>
              <a:rPr lang="ru-RU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1) 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C</a:t>
            </a:r>
            <a:r>
              <a:rPr lang="ru-RU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6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H</a:t>
            </a:r>
            <a:r>
              <a:rPr lang="ru-RU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6</a:t>
            </a:r>
            <a:r>
              <a:rPr lang="ru-RU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 + 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C</a:t>
            </a:r>
            <a:r>
              <a:rPr lang="ru-RU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2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H</a:t>
            </a:r>
            <a:r>
              <a:rPr lang="ru-RU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5</a:t>
            </a:r>
            <a:r>
              <a:rPr lang="en-US" sz="3200" dirty="0" err="1">
                <a:latin typeface="Times New Roman" pitchFamily="18" charset="0"/>
                <a:ea typeface="Albany AMT" charset="0"/>
                <a:cs typeface="Times New Roman" pitchFamily="18" charset="0"/>
              </a:rPr>
              <a:t>Cl</a:t>
            </a:r>
            <a:r>
              <a:rPr lang="ru-RU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 → 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C</a:t>
            </a:r>
            <a:r>
              <a:rPr lang="ru-RU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6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H</a:t>
            </a:r>
            <a:r>
              <a:rPr lang="ru-RU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5</a:t>
            </a:r>
            <a:r>
              <a:rPr lang="ru-RU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—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CH</a:t>
            </a:r>
            <a:r>
              <a:rPr lang="ru-RU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2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CH</a:t>
            </a:r>
            <a:r>
              <a:rPr lang="ru-RU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3</a:t>
            </a:r>
            <a:r>
              <a:rPr lang="ru-RU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 + </a:t>
            </a:r>
            <a:r>
              <a:rPr lang="en-US" sz="3200" dirty="0" err="1">
                <a:latin typeface="Times New Roman" pitchFamily="18" charset="0"/>
                <a:ea typeface="Albany AMT" charset="0"/>
                <a:cs typeface="Times New Roman" pitchFamily="18" charset="0"/>
              </a:rPr>
              <a:t>HCl</a:t>
            </a:r>
            <a:r>
              <a:rPr lang="ru-RU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      </a:t>
            </a:r>
            <a:r>
              <a:rPr lang="ru-RU" sz="3200" dirty="0" err="1">
                <a:latin typeface="Times New Roman" pitchFamily="18" charset="0"/>
                <a:ea typeface="Albany AMT" charset="0"/>
                <a:cs typeface="Times New Roman" pitchFamily="18" charset="0"/>
              </a:rPr>
              <a:t>алкилирование</a:t>
            </a:r>
            <a:r>
              <a:rPr lang="ru-RU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 бензола, получение гомологов бензола</a:t>
            </a:r>
          </a:p>
          <a:p>
            <a:pPr algn="just" eaLnBrk="0" hangingPunct="0"/>
            <a:r>
              <a:rPr lang="ru-RU" sz="3200" i="1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                                                          </a:t>
            </a:r>
            <a:r>
              <a:rPr lang="en-US" sz="3200" i="1" baseline="-30000" dirty="0" err="1">
                <a:latin typeface="Times New Roman" pitchFamily="18" charset="0"/>
                <a:ea typeface="Albany AMT" charset="0"/>
                <a:cs typeface="Times New Roman" pitchFamily="18" charset="0"/>
              </a:rPr>
              <a:t>h</a:t>
            </a:r>
            <a:r>
              <a:rPr lang="en-US" sz="3200" baseline="-30000" dirty="0" err="1">
                <a:latin typeface="Times New Roman" pitchFamily="18" charset="0"/>
                <a:ea typeface="Albany AMT" charset="0"/>
                <a:cs typeface="Times New Roman" pitchFamily="18" charset="0"/>
              </a:rPr>
              <a:t>ν</a:t>
            </a:r>
            <a:endParaRPr lang="ru-RU" sz="3200" dirty="0">
              <a:latin typeface="Times New Roman" pitchFamily="18" charset="0"/>
              <a:ea typeface="Albany AMT" charset="0"/>
              <a:cs typeface="Times New Roman" pitchFamily="18" charset="0"/>
            </a:endParaRPr>
          </a:p>
          <a:p>
            <a:pPr algn="just" eaLnBrk="0" hangingPunct="0"/>
            <a:r>
              <a:rPr lang="ru-RU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2) 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C</a:t>
            </a:r>
            <a:r>
              <a:rPr lang="ru-RU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6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H</a:t>
            </a:r>
            <a:r>
              <a:rPr lang="ru-RU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5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CH</a:t>
            </a:r>
            <a:r>
              <a:rPr lang="ru-RU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2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CH</a:t>
            </a:r>
            <a:r>
              <a:rPr lang="ru-RU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3</a:t>
            </a:r>
            <a:r>
              <a:rPr lang="ru-RU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 + 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Br</a:t>
            </a:r>
            <a:r>
              <a:rPr lang="ru-RU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2</a:t>
            </a:r>
            <a:r>
              <a:rPr lang="ru-RU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 → 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C</a:t>
            </a:r>
            <a:r>
              <a:rPr lang="ru-RU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6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H</a:t>
            </a:r>
            <a:r>
              <a:rPr lang="ru-RU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5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CH</a:t>
            </a:r>
            <a:r>
              <a:rPr lang="ru-RU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—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CH</a:t>
            </a:r>
            <a:r>
              <a:rPr lang="ru-RU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3</a:t>
            </a:r>
            <a:r>
              <a:rPr lang="ru-RU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 + </a:t>
            </a:r>
            <a:r>
              <a:rPr lang="en-US" sz="3200" dirty="0" err="1">
                <a:latin typeface="Times New Roman" pitchFamily="18" charset="0"/>
                <a:ea typeface="Albany AMT" charset="0"/>
                <a:cs typeface="Times New Roman" pitchFamily="18" charset="0"/>
              </a:rPr>
              <a:t>HBr</a:t>
            </a:r>
            <a:r>
              <a:rPr lang="ru-RU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 реакция замещения в радикале   </a:t>
            </a:r>
          </a:p>
          <a:p>
            <a:pPr algn="just" eaLnBrk="0" hangingPunct="0"/>
            <a:r>
              <a:rPr lang="ru-RU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                                                     </a:t>
            </a:r>
            <a:endParaRPr lang="en-US" sz="3200" dirty="0">
              <a:latin typeface="Times New Roman" pitchFamily="18" charset="0"/>
              <a:ea typeface="Albany AMT" charset="0"/>
              <a:cs typeface="Times New Roman" pitchFamily="18" charset="0"/>
            </a:endParaRPr>
          </a:p>
        </p:txBody>
      </p:sp>
      <p:sp>
        <p:nvSpPr>
          <p:cNvPr id="22531" name="Прямоугольник 3"/>
          <p:cNvSpPr>
            <a:spLocks noChangeArrowheads="1"/>
          </p:cNvSpPr>
          <p:nvPr/>
        </p:nvSpPr>
        <p:spPr bwMode="auto">
          <a:xfrm>
            <a:off x="6240165" y="4643438"/>
            <a:ext cx="1500187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dirty="0">
                <a:latin typeface="Times New Roman" pitchFamily="18" charset="0"/>
                <a:ea typeface="Albany AMT" charset="0"/>
                <a:cs typeface="Times New Roman" pitchFamily="18" charset="0"/>
              </a:rPr>
              <a:t>|                                              </a:t>
            </a:r>
            <a:r>
              <a:rPr lang="ru-RU" dirty="0">
                <a:latin typeface="Times New Roman" pitchFamily="18" charset="0"/>
                <a:ea typeface="Albany AMT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ea typeface="Albany AMT" charset="0"/>
                <a:cs typeface="Times New Roman" pitchFamily="18" charset="0"/>
              </a:rPr>
              <a:t>Br</a:t>
            </a:r>
            <a:endParaRPr lang="en-US" sz="3200" dirty="0">
              <a:latin typeface="Times New Roman" pitchFamily="18" charset="0"/>
              <a:ea typeface="Albany AMT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05859925"/>
              </p:ext>
            </p:extLst>
          </p:nvPr>
        </p:nvGraphicFramePr>
        <p:xfrm>
          <a:off x="191042" y="332656"/>
          <a:ext cx="8726992" cy="1116124"/>
        </p:xfrm>
        <a:graphic>
          <a:graphicData uri="http://schemas.openxmlformats.org/drawingml/2006/table">
            <a:tbl>
              <a:tblPr firstRow="1" firstCol="1" bandRow="1"/>
              <a:tblGrid>
                <a:gridCol w="1454348"/>
                <a:gridCol w="1454348"/>
                <a:gridCol w="1454348"/>
                <a:gridCol w="1454348"/>
                <a:gridCol w="1454348"/>
                <a:gridCol w="1455252"/>
              </a:tblGrid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-3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</a:t>
                      </a:r>
                      <a:r>
                        <a:rPr lang="en-US" sz="1800" baseline="-25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r>
                        <a:rPr lang="en-US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</a:t>
                      </a:r>
                      <a:r>
                        <a:rPr lang="en-US" sz="1800" baseline="-25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r>
                        <a:rPr lang="en-US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Cl,AlCl</a:t>
                      </a:r>
                      <a:r>
                        <a:rPr lang="en-US" sz="1800" baseline="-25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Br</a:t>
                      </a:r>
                      <a:r>
                        <a:rPr lang="en-US" sz="1800" baseline="-25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r>
                        <a:rPr lang="en-US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</a:t>
                      </a:r>
                      <a:r>
                        <a:rPr lang="en-US" sz="18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hy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KOH + H</a:t>
                      </a:r>
                      <a:r>
                        <a:rPr lang="en-US" sz="1800" baseline="-25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r>
                        <a:rPr lang="en-US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O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</a:t>
                      </a:r>
                      <a:r>
                        <a:rPr lang="en-US" sz="1800" baseline="-25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r>
                        <a:rPr lang="en-US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SO</a:t>
                      </a:r>
                      <a:r>
                        <a:rPr lang="en-US" sz="1800" baseline="-25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r>
                        <a:rPr lang="en-US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t</a:t>
                      </a:r>
                      <a:r>
                        <a:rPr lang="en-US" sz="1800" baseline="30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KMnO</a:t>
                      </a:r>
                      <a:r>
                        <a:rPr lang="en-US" sz="1800" baseline="-25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r>
                        <a:rPr lang="en-US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H</a:t>
                      </a:r>
                      <a:r>
                        <a:rPr lang="en-US" sz="1800" baseline="30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8407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Бензол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</a:t>
                      </a:r>
                      <a:r>
                        <a:rPr lang="ru-RU" sz="1800" baseline="-25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25145" algn="l"/>
                        </a:tabLs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X</a:t>
                      </a:r>
                      <a:r>
                        <a:rPr lang="en-US" sz="1800" baseline="-25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X</a:t>
                      </a:r>
                      <a:r>
                        <a:rPr lang="en-US" sz="1800" baseline="-25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X</a:t>
                      </a:r>
                      <a:r>
                        <a:rPr lang="en-US" sz="1800" baseline="-25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r>
                        <a:rPr lang="en-US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   X5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cxnSp>
        <p:nvCxnSpPr>
          <p:cNvPr id="13" name="Прямая со стрелкой 12"/>
          <p:cNvCxnSpPr/>
          <p:nvPr/>
        </p:nvCxnSpPr>
        <p:spPr>
          <a:xfrm>
            <a:off x="3346450" y="11334750"/>
            <a:ext cx="914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554538" y="11366500"/>
            <a:ext cx="7239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548313" y="11391900"/>
            <a:ext cx="7223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569075" y="11379200"/>
            <a:ext cx="7239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7599363" y="11366500"/>
            <a:ext cx="51117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1763688" y="1124744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3456214" y="1092672"/>
            <a:ext cx="10983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4916488" y="1092672"/>
            <a:ext cx="107941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6391319" y="1092672"/>
            <a:ext cx="107941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7715250" y="1124744"/>
            <a:ext cx="81719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ChangeArrowheads="1"/>
          </p:cNvSpPr>
          <p:nvPr/>
        </p:nvSpPr>
        <p:spPr bwMode="auto">
          <a:xfrm>
            <a:off x="0" y="-5883"/>
            <a:ext cx="22391688" cy="6863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/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3) C</a:t>
            </a:r>
            <a:r>
              <a:rPr lang="en-US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6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H</a:t>
            </a:r>
            <a:r>
              <a:rPr lang="en-US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5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CHBrCH</a:t>
            </a:r>
            <a:r>
              <a:rPr lang="en-US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3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 + KOH → </a:t>
            </a:r>
            <a:endParaRPr lang="ru-RU" sz="3200" dirty="0">
              <a:latin typeface="Times New Roman" pitchFamily="18" charset="0"/>
              <a:ea typeface="Albany AMT" charset="0"/>
              <a:cs typeface="Times New Roman" pitchFamily="18" charset="0"/>
            </a:endParaRPr>
          </a:p>
          <a:p>
            <a:pPr eaLnBrk="0" hangingPunct="0"/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C</a:t>
            </a:r>
            <a:r>
              <a:rPr lang="en-US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6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H</a:t>
            </a:r>
            <a:r>
              <a:rPr lang="en-US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5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CHOH—CH</a:t>
            </a:r>
            <a:r>
              <a:rPr lang="en-US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3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 + </a:t>
            </a:r>
            <a:r>
              <a:rPr lang="en-US" sz="3200" dirty="0" err="1">
                <a:latin typeface="Times New Roman" pitchFamily="18" charset="0"/>
                <a:ea typeface="Albany AMT" charset="0"/>
                <a:cs typeface="Times New Roman" pitchFamily="18" charset="0"/>
              </a:rPr>
              <a:t>KBr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ea typeface="Albany AMT" charset="0"/>
              <a:cs typeface="Times New Roman" pitchFamily="18" charset="0"/>
            </a:endParaRPr>
          </a:p>
          <a:p>
            <a:pPr eaLnBrk="0" hangingPunct="0"/>
            <a:r>
              <a:rPr lang="ru-RU" sz="2800" dirty="0">
                <a:latin typeface="Times New Roman" pitchFamily="18" charset="0"/>
                <a:ea typeface="Albany AMT" charset="0"/>
                <a:cs typeface="Times New Roman" pitchFamily="18" charset="0"/>
              </a:rPr>
              <a:t>получение</a:t>
            </a:r>
            <a:r>
              <a:rPr lang="en-US" sz="2800" dirty="0">
                <a:latin typeface="Times New Roman" pitchFamily="18" charset="0"/>
                <a:ea typeface="Albany AMT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ea typeface="Albany AMT" charset="0"/>
                <a:cs typeface="Times New Roman" pitchFamily="18" charset="0"/>
              </a:rPr>
              <a:t>спиртов</a:t>
            </a:r>
          </a:p>
          <a:p>
            <a:pPr eaLnBrk="0" hangingPunct="0"/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                         </a:t>
            </a:r>
            <a:r>
              <a:rPr lang="en-US" sz="3200" dirty="0" smtClean="0">
                <a:latin typeface="Times New Roman" pitchFamily="18" charset="0"/>
                <a:ea typeface="Albany AMT" charset="0"/>
                <a:cs typeface="Times New Roman" pitchFamily="18" charset="0"/>
              </a:rPr>
              <a:t>    </a:t>
            </a:r>
            <a:r>
              <a:rPr lang="en-US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H2SO4 </a:t>
            </a:r>
            <a:r>
              <a:rPr lang="cs-CZ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(конц)</a:t>
            </a:r>
            <a:r>
              <a:rPr lang="en-US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, t°</a:t>
            </a:r>
            <a:endParaRPr lang="ru-RU" sz="3200" dirty="0">
              <a:latin typeface="Times New Roman" pitchFamily="18" charset="0"/>
              <a:ea typeface="Albany AMT" charset="0"/>
              <a:cs typeface="Times New Roman" pitchFamily="18" charset="0"/>
            </a:endParaRPr>
          </a:p>
          <a:p>
            <a:pPr eaLnBrk="0" hangingPunct="0"/>
            <a:r>
              <a:rPr lang="ru-RU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4) 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C</a:t>
            </a:r>
            <a:r>
              <a:rPr lang="ru-RU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6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H</a:t>
            </a:r>
            <a:r>
              <a:rPr lang="ru-RU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5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CHOHCH</a:t>
            </a:r>
            <a:r>
              <a:rPr lang="ru-RU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3</a:t>
            </a:r>
            <a:r>
              <a:rPr lang="ru-RU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 →       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C</a:t>
            </a:r>
            <a:r>
              <a:rPr lang="ru-RU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6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H</a:t>
            </a:r>
            <a:r>
              <a:rPr lang="ru-RU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5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CH</a:t>
            </a:r>
            <a:r>
              <a:rPr lang="ru-RU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=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CH</a:t>
            </a:r>
            <a:r>
              <a:rPr lang="ru-RU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2</a:t>
            </a:r>
            <a:r>
              <a:rPr lang="ru-RU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 + 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H</a:t>
            </a:r>
            <a:r>
              <a:rPr lang="ru-RU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2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O</a:t>
            </a:r>
            <a:endParaRPr lang="ru-RU" sz="3200" dirty="0">
              <a:latin typeface="Times New Roman" pitchFamily="18" charset="0"/>
              <a:ea typeface="Albany AMT" charset="0"/>
              <a:cs typeface="Times New Roman" pitchFamily="18" charset="0"/>
            </a:endParaRPr>
          </a:p>
          <a:p>
            <a:pPr eaLnBrk="0" hangingPunct="0"/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дегидратация спиртов в присутствии </a:t>
            </a:r>
          </a:p>
          <a:p>
            <a:pPr eaLnBrk="0" hangingPunct="0"/>
            <a:r>
              <a:rPr lang="ru-RU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концентрированной  серной кислоты</a:t>
            </a:r>
            <a:r>
              <a:rPr lang="ru-RU" sz="2800" dirty="0">
                <a:latin typeface="Times New Roman" pitchFamily="18" charset="0"/>
                <a:ea typeface="Albany AMT" charset="0"/>
                <a:cs typeface="Times New Roman" pitchFamily="18" charset="0"/>
              </a:rPr>
              <a:t>.</a:t>
            </a:r>
          </a:p>
          <a:p>
            <a:pPr eaLnBrk="0" hangingPunct="0"/>
            <a:endParaRPr lang="ru-RU" sz="2800" dirty="0">
              <a:latin typeface="Times New Roman" pitchFamily="18" charset="0"/>
              <a:ea typeface="Albany AMT" charset="0"/>
              <a:cs typeface="Times New Roman" pitchFamily="18" charset="0"/>
            </a:endParaRPr>
          </a:p>
          <a:p>
            <a:pPr eaLnBrk="0" hangingPunct="0"/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5) C</a:t>
            </a:r>
            <a:r>
              <a:rPr lang="en-US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6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H</a:t>
            </a:r>
            <a:r>
              <a:rPr lang="en-US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5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CH=CH</a:t>
            </a:r>
            <a:r>
              <a:rPr lang="en-US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2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 + 2KMnO</a:t>
            </a:r>
            <a:r>
              <a:rPr lang="en-US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4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 + 3H</a:t>
            </a:r>
            <a:r>
              <a:rPr lang="en-US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2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SO</a:t>
            </a:r>
            <a:r>
              <a:rPr lang="en-US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4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 → </a:t>
            </a:r>
            <a:endParaRPr lang="ru-RU" sz="3200" dirty="0">
              <a:latin typeface="Times New Roman" pitchFamily="18" charset="0"/>
              <a:ea typeface="Albany AMT" charset="0"/>
              <a:cs typeface="Times New Roman" pitchFamily="18" charset="0"/>
            </a:endParaRPr>
          </a:p>
          <a:p>
            <a:pPr eaLnBrk="0" hangingPunct="0"/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C</a:t>
            </a:r>
            <a:r>
              <a:rPr lang="en-US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6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H</a:t>
            </a:r>
            <a:r>
              <a:rPr lang="en-US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5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COOH </a:t>
            </a:r>
            <a:r>
              <a:rPr lang="ru-RU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+ 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CO</a:t>
            </a:r>
            <a:r>
              <a:rPr lang="ru-RU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2</a:t>
            </a:r>
            <a:r>
              <a:rPr lang="ru-RU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 + 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K</a:t>
            </a:r>
            <a:r>
              <a:rPr lang="ru-RU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2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SO</a:t>
            </a:r>
            <a:r>
              <a:rPr lang="ru-RU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4</a:t>
            </a:r>
            <a:r>
              <a:rPr lang="ru-RU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 + 2</a:t>
            </a:r>
            <a:r>
              <a:rPr lang="en-US" sz="3200" dirty="0" err="1">
                <a:latin typeface="Times New Roman" pitchFamily="18" charset="0"/>
                <a:ea typeface="Albany AMT" charset="0"/>
                <a:cs typeface="Times New Roman" pitchFamily="18" charset="0"/>
              </a:rPr>
              <a:t>MnSO</a:t>
            </a:r>
            <a:r>
              <a:rPr lang="ru-RU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4</a:t>
            </a:r>
            <a:r>
              <a:rPr lang="ru-RU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 + 4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H</a:t>
            </a:r>
            <a:r>
              <a:rPr lang="ru-RU" sz="32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2</a:t>
            </a:r>
            <a:r>
              <a:rPr lang="en-US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O</a:t>
            </a:r>
            <a:r>
              <a:rPr lang="ru-RU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 </a:t>
            </a:r>
          </a:p>
          <a:p>
            <a:pPr eaLnBrk="0" hangingPunct="0"/>
            <a:r>
              <a:rPr lang="ru-RU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  окисление винилбензола в присутствии </a:t>
            </a:r>
          </a:p>
          <a:p>
            <a:pPr eaLnBrk="0" hangingPunct="0"/>
            <a:r>
              <a:rPr lang="ru-RU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перманганата калия в кислой среде,</a:t>
            </a:r>
          </a:p>
          <a:p>
            <a:pPr eaLnBrk="0" hangingPunct="0"/>
            <a:r>
              <a:rPr lang="ru-RU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ea typeface="Albany AMT" charset="0"/>
                <a:cs typeface="Times New Roman" pitchFamily="18" charset="0"/>
              </a:rPr>
              <a:t>окислительно</a:t>
            </a:r>
            <a:r>
              <a:rPr lang="ru-RU" sz="3200" dirty="0">
                <a:latin typeface="Times New Roman" pitchFamily="18" charset="0"/>
                <a:ea typeface="Albany AMT" charset="0"/>
                <a:cs typeface="Times New Roman" pitchFamily="18" charset="0"/>
              </a:rPr>
              <a:t>-восстановительная реакция.</a:t>
            </a:r>
          </a:p>
          <a:p>
            <a:pPr eaLnBrk="0" hangingPunct="0"/>
            <a:endParaRPr lang="ru-RU" sz="3200" dirty="0">
              <a:latin typeface="Times New Roman" pitchFamily="18" charset="0"/>
              <a:ea typeface="Albany AMT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5"/>
          <p:cNvSpPr>
            <a:spLocks noChangeArrowheads="1"/>
          </p:cNvSpPr>
          <p:nvPr/>
        </p:nvSpPr>
        <p:spPr bwMode="auto">
          <a:xfrm>
            <a:off x="34925" y="1943100"/>
            <a:ext cx="9020175" cy="361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 eaLnBrk="0" hangingPunct="0"/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cs-CZ" sz="1000" dirty="0">
                <a:latin typeface="Times New Roman" pitchFamily="18" charset="0"/>
                <a:ea typeface="Albany AMT" charset="0"/>
                <a:cs typeface="Times New Roman" pitchFamily="18" charset="0"/>
              </a:rPr>
              <a:t>                          </a:t>
            </a:r>
            <a:r>
              <a:rPr lang="ru-RU" sz="1000" dirty="0">
                <a:latin typeface="Times New Roman" pitchFamily="18" charset="0"/>
                <a:ea typeface="Albany AMT" charset="0"/>
                <a:cs typeface="Times New Roman" pitchFamily="18" charset="0"/>
              </a:rPr>
              <a:t>                                                                                           </a:t>
            </a:r>
            <a:r>
              <a:rPr lang="cs-CZ" sz="1000" dirty="0" smtClean="0">
                <a:latin typeface="Times New Roman" pitchFamily="18" charset="0"/>
                <a:ea typeface="Albany AMT" charset="0"/>
                <a:cs typeface="Times New Roman" pitchFamily="18" charset="0"/>
              </a:rPr>
              <a:t> </a:t>
            </a:r>
            <a:r>
              <a:rPr lang="cs-CZ" sz="1000" dirty="0">
                <a:latin typeface="Times New Roman" pitchFamily="18" charset="0"/>
                <a:ea typeface="Albany AMT" charset="0"/>
                <a:cs typeface="Times New Roman" pitchFamily="18" charset="0"/>
              </a:rPr>
              <a:t>э</a:t>
            </a:r>
            <a:r>
              <a:rPr lang="ru-RU" sz="1000" dirty="0" err="1">
                <a:latin typeface="Times New Roman" pitchFamily="18" charset="0"/>
                <a:ea typeface="Albany AMT" charset="0"/>
                <a:cs typeface="Times New Roman" pitchFamily="18" charset="0"/>
              </a:rPr>
              <a:t>лектроли</a:t>
            </a:r>
            <a:r>
              <a:rPr lang="cs-CZ" sz="1000" dirty="0">
                <a:latin typeface="Times New Roman" pitchFamily="18" charset="0"/>
                <a:ea typeface="Albany AMT" charset="0"/>
                <a:cs typeface="Times New Roman" pitchFamily="18" charset="0"/>
              </a:rPr>
              <a:t>з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buFontTx/>
              <a:buAutoNum type="arabicParenR"/>
            </a:pPr>
            <a:r>
              <a:rPr lang="cs-CZ" sz="3200" dirty="0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cs-CZ" sz="3200" baseline="-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cs-CZ" sz="3200" dirty="0">
                <a:latin typeface="Times New Roman" pitchFamily="18" charset="0"/>
                <a:cs typeface="Times New Roman" pitchFamily="18" charset="0"/>
              </a:rPr>
              <a:t>COONa + 2H</a:t>
            </a:r>
            <a:r>
              <a:rPr lang="cs-CZ" sz="3200" baseline="-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cs-CZ" sz="3200" dirty="0"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cs-CZ" sz="3200" dirty="0" smtClean="0">
                <a:latin typeface="Times New Roman" pitchFamily="18" charset="0"/>
                <a:cs typeface="Times New Roman" pitchFamily="18" charset="0"/>
              </a:rPr>
              <a:t>→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32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cs-CZ" sz="3200" baseline="-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cs-CZ" sz="32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cs-CZ" sz="3200" baseline="-30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cs-CZ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3200" dirty="0">
                <a:latin typeface="Times New Roman" pitchFamily="18" charset="0"/>
                <a:cs typeface="Times New Roman" pitchFamily="18" charset="0"/>
              </a:rPr>
              <a:t>+ 2NaHCO</a:t>
            </a:r>
            <a:r>
              <a:rPr lang="cs-CZ" sz="3200" baseline="-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cs-CZ" sz="3200" dirty="0">
                <a:latin typeface="Times New Roman" pitchFamily="18" charset="0"/>
                <a:cs typeface="Times New Roman" pitchFamily="18" charset="0"/>
              </a:rPr>
              <a:t> + H</a:t>
            </a:r>
            <a:r>
              <a:rPr lang="cs-CZ" sz="3200" baseline="-30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baseline="-300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4800" baseline="-30000" dirty="0">
                <a:latin typeface="Times New Roman" pitchFamily="18" charset="0"/>
                <a:cs typeface="Times New Roman" pitchFamily="18" charset="0"/>
              </a:rPr>
              <a:t>получение </a:t>
            </a:r>
            <a:r>
              <a:rPr lang="ru-RU" sz="4800" baseline="-30000" dirty="0" err="1">
                <a:latin typeface="Times New Roman" pitchFamily="18" charset="0"/>
                <a:cs typeface="Times New Roman" pitchFamily="18" charset="0"/>
              </a:rPr>
              <a:t>алканов</a:t>
            </a:r>
            <a:r>
              <a:rPr lang="ru-RU" sz="4800" baseline="-30000" dirty="0">
                <a:latin typeface="Times New Roman" pitchFamily="18" charset="0"/>
                <a:cs typeface="Times New Roman" pitchFamily="18" charset="0"/>
              </a:rPr>
              <a:t> электролизом солей </a:t>
            </a:r>
          </a:p>
          <a:p>
            <a:pPr algn="just" eaLnBrk="0" hangingPunct="0"/>
            <a:r>
              <a:rPr lang="ru-RU" sz="4800" baseline="-30000" dirty="0">
                <a:latin typeface="Times New Roman" pitchFamily="18" charset="0"/>
                <a:cs typeface="Times New Roman" pitchFamily="18" charset="0"/>
              </a:rPr>
              <a:t>карбоновых кислот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cs-CZ" sz="3200" dirty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1000" dirty="0">
                <a:latin typeface="Times New Roman" pitchFamily="18" charset="0"/>
                <a:cs typeface="Times New Roman" pitchFamily="18" charset="0"/>
              </a:rPr>
              <a:t>cвет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cs-CZ" sz="3200" dirty="0">
                <a:latin typeface="Times New Roman" pitchFamily="18" charset="0"/>
                <a:cs typeface="Times New Roman" pitchFamily="18" charset="0"/>
              </a:rPr>
              <a:t>2) C</a:t>
            </a:r>
            <a:r>
              <a:rPr lang="cs-CZ" sz="3200" baseline="-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cs-CZ" sz="32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cs-CZ" sz="3200" baseline="-300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cs-CZ" sz="3200" dirty="0">
                <a:latin typeface="Times New Roman" pitchFamily="18" charset="0"/>
                <a:cs typeface="Times New Roman" pitchFamily="18" charset="0"/>
              </a:rPr>
              <a:t> + Cl</a:t>
            </a:r>
            <a:r>
              <a:rPr lang="cs-CZ" sz="3200" baseline="-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cs-CZ" sz="3200" dirty="0">
                <a:latin typeface="Times New Roman" pitchFamily="18" charset="0"/>
                <a:cs typeface="Times New Roman" pitchFamily="18" charset="0"/>
              </a:rPr>
              <a:t> → C</a:t>
            </a:r>
            <a:r>
              <a:rPr lang="cs-CZ" sz="3200" baseline="-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cs-CZ" sz="32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cs-CZ" sz="3200" baseline="-30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cs-CZ" sz="3200" dirty="0">
                <a:latin typeface="Times New Roman" pitchFamily="18" charset="0"/>
                <a:cs typeface="Times New Roman" pitchFamily="18" charset="0"/>
              </a:rPr>
              <a:t>Cl + HCl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just" eaLnBrk="0" hangingPunct="0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химические свойства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алканов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реакция замещения</a:t>
            </a:r>
          </a:p>
        </p:txBody>
      </p:sp>
      <p:sp>
        <p:nvSpPr>
          <p:cNvPr id="7" name="Rectangle 2"/>
          <p:cNvSpPr>
            <a:spLocks noGrp="1"/>
          </p:cNvSpPr>
          <p:nvPr>
            <p:ph type="title"/>
          </p:nvPr>
        </p:nvSpPr>
        <p:spPr>
          <a:xfrm>
            <a:off x="430212" y="44624"/>
            <a:ext cx="8229600" cy="11430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Albany AMT" charset="0"/>
                <a:cs typeface="Times New Roman" pitchFamily="18" charset="0"/>
              </a:rPr>
              <a:t>А</a:t>
            </a:r>
            <a:r>
              <a:rPr lang="cs-CZ" sz="1800" dirty="0" smtClean="0">
                <a:solidFill>
                  <a:schemeClr val="tx1"/>
                </a:solidFill>
                <a:latin typeface="Times New Roman" pitchFamily="18" charset="0"/>
                <a:ea typeface="Albany AMT" charset="0"/>
                <a:cs typeface="Times New Roman" pitchFamily="18" charset="0"/>
              </a:rPr>
              <a:t>цетат натрия → этан → Х → этанол → диэтиловый эфир                                                                           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Albany AMT" charset="0"/>
                <a:cs typeface="Times New Roman" pitchFamily="18" charset="0"/>
              </a:rPr>
              <a:t>            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ea typeface="Albany AMT" charset="0"/>
                <a:cs typeface="Times New Roman" pitchFamily="18" charset="0"/>
              </a:rPr>
              <a:t>			       			</a:t>
            </a:r>
            <a:r>
              <a:rPr lang="cs-CZ" sz="1800" dirty="0" smtClean="0">
                <a:solidFill>
                  <a:schemeClr val="tx1"/>
                </a:solidFill>
                <a:latin typeface="Times New Roman" pitchFamily="18" charset="0"/>
                <a:ea typeface="Albany AMT" charset="0"/>
                <a:cs typeface="Times New Roman" pitchFamily="18" charset="0"/>
              </a:rPr>
              <a:t>↓                                                                        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Albany AMT" charset="0"/>
                <a:cs typeface="Times New Roman" pitchFamily="18" charset="0"/>
              </a:rPr>
              <a:t>          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ea typeface="Albany AMT" charset="0"/>
                <a:cs typeface="Times New Roman" pitchFamily="18" charset="0"/>
              </a:rPr>
              <a:t>					               </a:t>
            </a:r>
            <a:r>
              <a:rPr lang="cs-CZ" sz="1800" dirty="0" smtClean="0">
                <a:solidFill>
                  <a:schemeClr val="tx1"/>
                </a:solidFill>
                <a:latin typeface="Times New Roman" pitchFamily="18" charset="0"/>
                <a:ea typeface="Albany AMT" charset="0"/>
                <a:cs typeface="Times New Roman" pitchFamily="18" charset="0"/>
              </a:rPr>
              <a:t>CO</a:t>
            </a:r>
            <a:r>
              <a:rPr lang="cs-CZ" sz="1800" baseline="-30000" dirty="0" smtClean="0">
                <a:solidFill>
                  <a:schemeClr val="tx1"/>
                </a:solidFill>
                <a:latin typeface="Times New Roman" pitchFamily="18" charset="0"/>
                <a:ea typeface="Albany AMT" charset="0"/>
                <a:cs typeface="Times New Roman" pitchFamily="18" charset="0"/>
              </a:rPr>
              <a:t>2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Прямоугольник 3"/>
          <p:cNvSpPr>
            <a:spLocks noChangeArrowheads="1"/>
          </p:cNvSpPr>
          <p:nvPr/>
        </p:nvSpPr>
        <p:spPr bwMode="auto">
          <a:xfrm>
            <a:off x="107504" y="1052735"/>
            <a:ext cx="9144000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0" hangingPunct="0"/>
            <a:r>
              <a:rPr lang="ru-RU" sz="1200" dirty="0">
                <a:latin typeface="Times New Roman" pitchFamily="18" charset="0"/>
                <a:ea typeface="Albany AMT" charset="0"/>
                <a:cs typeface="Times New Roman" pitchFamily="18" charset="0"/>
              </a:rPr>
              <a:t>                                                                                                           </a:t>
            </a:r>
            <a:r>
              <a:rPr lang="ru-RU" sz="1600" dirty="0">
                <a:latin typeface="Times New Roman" pitchFamily="18" charset="0"/>
                <a:ea typeface="Albany AMT" charset="0"/>
                <a:cs typeface="Times New Roman" pitchFamily="18" charset="0"/>
              </a:rPr>
              <a:t> </a:t>
            </a:r>
            <a:r>
              <a:rPr lang="en-US" sz="1600" dirty="0">
                <a:latin typeface="Times New Roman" pitchFamily="18" charset="0"/>
                <a:ea typeface="Albany AMT" charset="0"/>
                <a:cs typeface="Times New Roman" pitchFamily="18" charset="0"/>
              </a:rPr>
              <a:t>H</a:t>
            </a:r>
            <a:r>
              <a:rPr lang="ru-RU" sz="16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2</a:t>
            </a:r>
            <a:r>
              <a:rPr lang="en-US" sz="1600" dirty="0">
                <a:latin typeface="Times New Roman" pitchFamily="18" charset="0"/>
                <a:ea typeface="Albany AMT" charset="0"/>
                <a:cs typeface="Times New Roman" pitchFamily="18" charset="0"/>
              </a:rPr>
              <a:t>O</a:t>
            </a:r>
            <a:endParaRPr lang="ru-RU" sz="1600" dirty="0">
              <a:latin typeface="Times New Roman" pitchFamily="18" charset="0"/>
              <a:ea typeface="Albany AMT" charset="0"/>
              <a:cs typeface="Times New Roman" pitchFamily="18" charset="0"/>
            </a:endParaRPr>
          </a:p>
          <a:p>
            <a:pPr algn="just" eaLnBrk="0" hangingPunct="0"/>
            <a:r>
              <a:rPr lang="ru-RU" sz="3600" dirty="0">
                <a:latin typeface="Times New Roman" pitchFamily="18" charset="0"/>
                <a:ea typeface="Albany AMT" charset="0"/>
                <a:cs typeface="Times New Roman" pitchFamily="18" charset="0"/>
              </a:rPr>
              <a:t>3) </a:t>
            </a:r>
            <a:r>
              <a:rPr lang="en-US" sz="3600" dirty="0">
                <a:latin typeface="Times New Roman" pitchFamily="18" charset="0"/>
                <a:ea typeface="Albany AMT" charset="0"/>
                <a:cs typeface="Times New Roman" pitchFamily="18" charset="0"/>
              </a:rPr>
              <a:t>C</a:t>
            </a:r>
            <a:r>
              <a:rPr lang="ru-RU" sz="36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2</a:t>
            </a:r>
            <a:r>
              <a:rPr lang="en-US" sz="3600" dirty="0">
                <a:latin typeface="Times New Roman" pitchFamily="18" charset="0"/>
                <a:ea typeface="Albany AMT" charset="0"/>
                <a:cs typeface="Times New Roman" pitchFamily="18" charset="0"/>
              </a:rPr>
              <a:t>H</a:t>
            </a:r>
            <a:r>
              <a:rPr lang="ru-RU" sz="36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5</a:t>
            </a:r>
            <a:r>
              <a:rPr lang="en-US" sz="3600" dirty="0" err="1">
                <a:latin typeface="Times New Roman" pitchFamily="18" charset="0"/>
                <a:ea typeface="Albany AMT" charset="0"/>
                <a:cs typeface="Times New Roman" pitchFamily="18" charset="0"/>
              </a:rPr>
              <a:t>Cl</a:t>
            </a:r>
            <a:r>
              <a:rPr lang="ru-RU" sz="3600" dirty="0">
                <a:latin typeface="Times New Roman" pitchFamily="18" charset="0"/>
                <a:ea typeface="Albany AMT" charset="0"/>
                <a:cs typeface="Times New Roman" pitchFamily="18" charset="0"/>
              </a:rPr>
              <a:t> + </a:t>
            </a:r>
            <a:r>
              <a:rPr lang="en-US" sz="3600" dirty="0" err="1">
                <a:latin typeface="Times New Roman" pitchFamily="18" charset="0"/>
                <a:ea typeface="Albany AMT" charset="0"/>
                <a:cs typeface="Times New Roman" pitchFamily="18" charset="0"/>
              </a:rPr>
              <a:t>NaOH</a:t>
            </a:r>
            <a:r>
              <a:rPr lang="ru-RU" sz="3600" dirty="0">
                <a:latin typeface="Times New Roman" pitchFamily="18" charset="0"/>
                <a:ea typeface="Albany AMT" charset="0"/>
                <a:cs typeface="Times New Roman" pitchFamily="18" charset="0"/>
              </a:rPr>
              <a:t> → </a:t>
            </a:r>
            <a:r>
              <a:rPr lang="en-US" sz="3600" dirty="0">
                <a:latin typeface="Times New Roman" pitchFamily="18" charset="0"/>
                <a:ea typeface="Albany AMT" charset="0"/>
                <a:cs typeface="Times New Roman" pitchFamily="18" charset="0"/>
              </a:rPr>
              <a:t>C</a:t>
            </a:r>
            <a:r>
              <a:rPr lang="ru-RU" sz="36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2</a:t>
            </a:r>
            <a:r>
              <a:rPr lang="en-US" sz="3600" dirty="0">
                <a:latin typeface="Times New Roman" pitchFamily="18" charset="0"/>
                <a:ea typeface="Albany AMT" charset="0"/>
                <a:cs typeface="Times New Roman" pitchFamily="18" charset="0"/>
              </a:rPr>
              <a:t>H</a:t>
            </a:r>
            <a:r>
              <a:rPr lang="ru-RU" sz="36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5</a:t>
            </a:r>
            <a:r>
              <a:rPr lang="en-US" sz="3600" dirty="0">
                <a:latin typeface="Times New Roman" pitchFamily="18" charset="0"/>
                <a:ea typeface="Albany AMT" charset="0"/>
                <a:cs typeface="Times New Roman" pitchFamily="18" charset="0"/>
              </a:rPr>
              <a:t>OH</a:t>
            </a:r>
            <a:r>
              <a:rPr lang="ru-RU" sz="3600" dirty="0">
                <a:latin typeface="Times New Roman" pitchFamily="18" charset="0"/>
                <a:ea typeface="Albany AMT" charset="0"/>
                <a:cs typeface="Times New Roman" pitchFamily="18" charset="0"/>
              </a:rPr>
              <a:t> + </a:t>
            </a:r>
            <a:r>
              <a:rPr lang="en-US" sz="3600" dirty="0" err="1">
                <a:latin typeface="Times New Roman" pitchFamily="18" charset="0"/>
                <a:ea typeface="Albany AMT" charset="0"/>
                <a:cs typeface="Times New Roman" pitchFamily="18" charset="0"/>
              </a:rPr>
              <a:t>NaCl</a:t>
            </a:r>
            <a:r>
              <a:rPr lang="ru-RU" sz="3600" dirty="0">
                <a:latin typeface="Times New Roman" pitchFamily="18" charset="0"/>
                <a:ea typeface="Albany AMT" charset="0"/>
                <a:cs typeface="Times New Roman" pitchFamily="18" charset="0"/>
              </a:rPr>
              <a:t>     получение спиртов из галогенопроизводных</a:t>
            </a:r>
          </a:p>
          <a:p>
            <a:pPr algn="just" eaLnBrk="0" hangingPunct="0"/>
            <a:r>
              <a:rPr lang="ru-RU" sz="3600" dirty="0">
                <a:latin typeface="Times New Roman" pitchFamily="18" charset="0"/>
                <a:ea typeface="Albany AMT" charset="0"/>
                <a:cs typeface="Times New Roman" pitchFamily="18" charset="0"/>
              </a:rPr>
              <a:t>                   </a:t>
            </a:r>
            <a:r>
              <a:rPr lang="en-US" sz="1600" dirty="0">
                <a:latin typeface="Times New Roman" pitchFamily="18" charset="0"/>
                <a:ea typeface="Albany AMT" charset="0"/>
                <a:cs typeface="Times New Roman" pitchFamily="18" charset="0"/>
              </a:rPr>
              <a:t>H</a:t>
            </a:r>
            <a:r>
              <a:rPr lang="en-US" sz="16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2</a:t>
            </a:r>
            <a:r>
              <a:rPr lang="en-US" sz="1600" dirty="0">
                <a:latin typeface="Times New Roman" pitchFamily="18" charset="0"/>
                <a:ea typeface="Albany AMT" charset="0"/>
                <a:cs typeface="Times New Roman" pitchFamily="18" charset="0"/>
              </a:rPr>
              <a:t>SO</a:t>
            </a:r>
            <a:r>
              <a:rPr lang="en-US" sz="16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4к</a:t>
            </a:r>
            <a:r>
              <a:rPr lang="en-US" sz="1600" dirty="0">
                <a:latin typeface="Times New Roman" pitchFamily="18" charset="0"/>
                <a:ea typeface="Albany AMT" charset="0"/>
                <a:cs typeface="Times New Roman" pitchFamily="18" charset="0"/>
              </a:rPr>
              <a:t>, t &lt; 140</a:t>
            </a:r>
            <a:r>
              <a:rPr lang="en-US" sz="1000" dirty="0">
                <a:latin typeface="Times New Roman" pitchFamily="18" charset="0"/>
                <a:ea typeface="Albany AMT" charset="0"/>
                <a:cs typeface="Times New Roman" pitchFamily="18" charset="0"/>
              </a:rPr>
              <a:t>°</a:t>
            </a:r>
            <a:r>
              <a:rPr lang="ru-RU" sz="3600" dirty="0">
                <a:latin typeface="Times New Roman" pitchFamily="18" charset="0"/>
                <a:ea typeface="Albany AMT" charset="0"/>
                <a:cs typeface="Times New Roman" pitchFamily="18" charset="0"/>
              </a:rPr>
              <a:t>        </a:t>
            </a:r>
          </a:p>
          <a:p>
            <a:pPr eaLnBrk="0" hangingPunct="0"/>
            <a:r>
              <a:rPr lang="ru-RU" sz="3600" dirty="0">
                <a:latin typeface="Times New Roman" pitchFamily="18" charset="0"/>
                <a:ea typeface="Albany AMT" charset="0"/>
                <a:cs typeface="Times New Roman" pitchFamily="18" charset="0"/>
              </a:rPr>
              <a:t>4) 2</a:t>
            </a:r>
            <a:r>
              <a:rPr lang="en-US" sz="3600" dirty="0">
                <a:latin typeface="Times New Roman" pitchFamily="18" charset="0"/>
                <a:ea typeface="Albany AMT" charset="0"/>
                <a:cs typeface="Times New Roman" pitchFamily="18" charset="0"/>
              </a:rPr>
              <a:t>C</a:t>
            </a:r>
            <a:r>
              <a:rPr lang="ru-RU" sz="36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2</a:t>
            </a:r>
            <a:r>
              <a:rPr lang="en-US" sz="3600" dirty="0">
                <a:latin typeface="Times New Roman" pitchFamily="18" charset="0"/>
                <a:ea typeface="Albany AMT" charset="0"/>
                <a:cs typeface="Times New Roman" pitchFamily="18" charset="0"/>
              </a:rPr>
              <a:t>H</a:t>
            </a:r>
            <a:r>
              <a:rPr lang="ru-RU" sz="36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5</a:t>
            </a:r>
            <a:r>
              <a:rPr lang="en-US" sz="3600" dirty="0">
                <a:latin typeface="Times New Roman" pitchFamily="18" charset="0"/>
                <a:ea typeface="Albany AMT" charset="0"/>
                <a:cs typeface="Times New Roman" pitchFamily="18" charset="0"/>
              </a:rPr>
              <a:t>OH</a:t>
            </a:r>
            <a:r>
              <a:rPr lang="ru-RU" sz="3600" dirty="0">
                <a:latin typeface="Times New Roman" pitchFamily="18" charset="0"/>
                <a:ea typeface="Albany AMT" charset="0"/>
                <a:cs typeface="Times New Roman" pitchFamily="18" charset="0"/>
              </a:rPr>
              <a:t> → </a:t>
            </a:r>
            <a:r>
              <a:rPr lang="en-US" sz="3600" dirty="0">
                <a:latin typeface="Times New Roman" pitchFamily="18" charset="0"/>
                <a:ea typeface="Albany AMT" charset="0"/>
                <a:cs typeface="Times New Roman" pitchFamily="18" charset="0"/>
              </a:rPr>
              <a:t>C</a:t>
            </a:r>
            <a:r>
              <a:rPr lang="ru-RU" sz="36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2</a:t>
            </a:r>
            <a:r>
              <a:rPr lang="en-US" sz="3600" dirty="0">
                <a:latin typeface="Times New Roman" pitchFamily="18" charset="0"/>
                <a:ea typeface="Albany AMT" charset="0"/>
                <a:cs typeface="Times New Roman" pitchFamily="18" charset="0"/>
              </a:rPr>
              <a:t>H</a:t>
            </a:r>
            <a:r>
              <a:rPr lang="ru-RU" sz="36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5</a:t>
            </a:r>
            <a:r>
              <a:rPr lang="ru-RU" sz="3600" dirty="0">
                <a:latin typeface="Times New Roman" pitchFamily="18" charset="0"/>
                <a:ea typeface="Albany AMT" charset="0"/>
                <a:cs typeface="Times New Roman" pitchFamily="18" charset="0"/>
              </a:rPr>
              <a:t>—</a:t>
            </a:r>
            <a:r>
              <a:rPr lang="en-US" sz="3600" dirty="0">
                <a:latin typeface="Times New Roman" pitchFamily="18" charset="0"/>
                <a:ea typeface="Albany AMT" charset="0"/>
                <a:cs typeface="Times New Roman" pitchFamily="18" charset="0"/>
              </a:rPr>
              <a:t>O</a:t>
            </a:r>
            <a:r>
              <a:rPr lang="ru-RU" sz="3600" dirty="0">
                <a:latin typeface="Times New Roman" pitchFamily="18" charset="0"/>
                <a:ea typeface="Albany AMT" charset="0"/>
                <a:cs typeface="Times New Roman" pitchFamily="18" charset="0"/>
              </a:rPr>
              <a:t>—</a:t>
            </a:r>
            <a:r>
              <a:rPr lang="en-US" sz="3600" dirty="0">
                <a:latin typeface="Times New Roman" pitchFamily="18" charset="0"/>
                <a:ea typeface="Albany AMT" charset="0"/>
                <a:cs typeface="Times New Roman" pitchFamily="18" charset="0"/>
              </a:rPr>
              <a:t>C</a:t>
            </a:r>
            <a:r>
              <a:rPr lang="ru-RU" sz="36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2</a:t>
            </a:r>
            <a:r>
              <a:rPr lang="en-US" sz="3600" dirty="0">
                <a:latin typeface="Times New Roman" pitchFamily="18" charset="0"/>
                <a:ea typeface="Albany AMT" charset="0"/>
                <a:cs typeface="Times New Roman" pitchFamily="18" charset="0"/>
              </a:rPr>
              <a:t>H</a:t>
            </a:r>
            <a:r>
              <a:rPr lang="ru-RU" sz="36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5</a:t>
            </a:r>
            <a:r>
              <a:rPr lang="ru-RU" sz="3600" dirty="0">
                <a:latin typeface="Times New Roman" pitchFamily="18" charset="0"/>
                <a:ea typeface="Albany AMT" charset="0"/>
                <a:cs typeface="Times New Roman" pitchFamily="18" charset="0"/>
              </a:rPr>
              <a:t> + </a:t>
            </a:r>
            <a:r>
              <a:rPr lang="en-US" sz="3600" dirty="0">
                <a:latin typeface="Times New Roman" pitchFamily="18" charset="0"/>
                <a:ea typeface="Albany AMT" charset="0"/>
                <a:cs typeface="Times New Roman" pitchFamily="18" charset="0"/>
              </a:rPr>
              <a:t>H</a:t>
            </a:r>
            <a:r>
              <a:rPr lang="ru-RU" sz="36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2</a:t>
            </a:r>
            <a:r>
              <a:rPr lang="en-US" sz="3600" dirty="0">
                <a:latin typeface="Times New Roman" pitchFamily="18" charset="0"/>
                <a:ea typeface="Albany AMT" charset="0"/>
                <a:cs typeface="Times New Roman" pitchFamily="18" charset="0"/>
              </a:rPr>
              <a:t>O</a:t>
            </a:r>
            <a:r>
              <a:rPr lang="ru-RU" sz="3600" dirty="0">
                <a:latin typeface="Times New Roman" pitchFamily="18" charset="0"/>
                <a:ea typeface="Albany AMT" charset="0"/>
                <a:cs typeface="Times New Roman" pitchFamily="18" charset="0"/>
              </a:rPr>
              <a:t> </a:t>
            </a:r>
          </a:p>
          <a:p>
            <a:pPr eaLnBrk="0" hangingPunct="0"/>
            <a:r>
              <a:rPr lang="ru-RU" sz="3600" dirty="0">
                <a:latin typeface="Times New Roman" pitchFamily="18" charset="0"/>
                <a:ea typeface="Albany AMT" charset="0"/>
                <a:cs typeface="Times New Roman" pitchFamily="18" charset="0"/>
              </a:rPr>
              <a:t>  химические свойства спиртов, межмолекулярная дегидратация</a:t>
            </a:r>
          </a:p>
          <a:p>
            <a:pPr eaLnBrk="0" hangingPunct="0"/>
            <a:endParaRPr lang="ru-RU" sz="3600" dirty="0">
              <a:latin typeface="Times New Roman" pitchFamily="18" charset="0"/>
              <a:ea typeface="Albany AMT" charset="0"/>
              <a:cs typeface="Times New Roman" pitchFamily="18" charset="0"/>
            </a:endParaRPr>
          </a:p>
          <a:p>
            <a:pPr algn="just" eaLnBrk="0" hangingPunct="0"/>
            <a:r>
              <a:rPr lang="ru-RU" sz="3600" dirty="0">
                <a:latin typeface="Times New Roman" pitchFamily="18" charset="0"/>
                <a:ea typeface="Albany AMT" charset="0"/>
                <a:cs typeface="Times New Roman" pitchFamily="18" charset="0"/>
              </a:rPr>
              <a:t>5) </a:t>
            </a:r>
            <a:r>
              <a:rPr lang="en-US" sz="3600" dirty="0">
                <a:latin typeface="Times New Roman" pitchFamily="18" charset="0"/>
                <a:ea typeface="Albany AMT" charset="0"/>
                <a:cs typeface="Times New Roman" pitchFamily="18" charset="0"/>
              </a:rPr>
              <a:t>C</a:t>
            </a:r>
            <a:r>
              <a:rPr lang="ru-RU" sz="36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4</a:t>
            </a:r>
            <a:r>
              <a:rPr lang="en-US" sz="3600" dirty="0">
                <a:latin typeface="Times New Roman" pitchFamily="18" charset="0"/>
                <a:ea typeface="Albany AMT" charset="0"/>
                <a:cs typeface="Times New Roman" pitchFamily="18" charset="0"/>
              </a:rPr>
              <a:t>H</a:t>
            </a:r>
            <a:r>
              <a:rPr lang="ru-RU" sz="36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10</a:t>
            </a:r>
            <a:r>
              <a:rPr lang="en-US" sz="3600" dirty="0">
                <a:latin typeface="Times New Roman" pitchFamily="18" charset="0"/>
                <a:ea typeface="Albany AMT" charset="0"/>
                <a:cs typeface="Times New Roman" pitchFamily="18" charset="0"/>
              </a:rPr>
              <a:t>O</a:t>
            </a:r>
            <a:r>
              <a:rPr lang="ru-RU" sz="3600" dirty="0">
                <a:latin typeface="Times New Roman" pitchFamily="18" charset="0"/>
                <a:ea typeface="Albany AMT" charset="0"/>
                <a:cs typeface="Times New Roman" pitchFamily="18" charset="0"/>
              </a:rPr>
              <a:t> + 6</a:t>
            </a:r>
            <a:r>
              <a:rPr lang="en-US" sz="3600" dirty="0">
                <a:latin typeface="Times New Roman" pitchFamily="18" charset="0"/>
                <a:ea typeface="Albany AMT" charset="0"/>
                <a:cs typeface="Times New Roman" pitchFamily="18" charset="0"/>
              </a:rPr>
              <a:t>O</a:t>
            </a:r>
            <a:r>
              <a:rPr lang="ru-RU" sz="36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2</a:t>
            </a:r>
            <a:r>
              <a:rPr lang="ru-RU" sz="3600" dirty="0">
                <a:latin typeface="Times New Roman" pitchFamily="18" charset="0"/>
                <a:ea typeface="Albany AMT" charset="0"/>
                <a:cs typeface="Times New Roman" pitchFamily="18" charset="0"/>
              </a:rPr>
              <a:t> → 4</a:t>
            </a:r>
            <a:r>
              <a:rPr lang="en-US" sz="3600" dirty="0">
                <a:latin typeface="Times New Roman" pitchFamily="18" charset="0"/>
                <a:ea typeface="Albany AMT" charset="0"/>
                <a:cs typeface="Times New Roman" pitchFamily="18" charset="0"/>
              </a:rPr>
              <a:t>CO</a:t>
            </a:r>
            <a:r>
              <a:rPr lang="ru-RU" sz="36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2</a:t>
            </a:r>
            <a:r>
              <a:rPr lang="ru-RU" sz="3600" dirty="0">
                <a:latin typeface="Times New Roman" pitchFamily="18" charset="0"/>
                <a:ea typeface="Albany AMT" charset="0"/>
                <a:cs typeface="Times New Roman" pitchFamily="18" charset="0"/>
              </a:rPr>
              <a:t> + 5</a:t>
            </a:r>
            <a:r>
              <a:rPr lang="en-US" sz="3600" dirty="0">
                <a:latin typeface="Times New Roman" pitchFamily="18" charset="0"/>
                <a:ea typeface="Albany AMT" charset="0"/>
                <a:cs typeface="Times New Roman" pitchFamily="18" charset="0"/>
              </a:rPr>
              <a:t>H</a:t>
            </a:r>
            <a:r>
              <a:rPr lang="ru-RU" sz="3600" baseline="-30000" dirty="0">
                <a:latin typeface="Times New Roman" pitchFamily="18" charset="0"/>
                <a:ea typeface="Albany AMT" charset="0"/>
                <a:cs typeface="Times New Roman" pitchFamily="18" charset="0"/>
              </a:rPr>
              <a:t>2</a:t>
            </a:r>
            <a:r>
              <a:rPr lang="en-US" sz="3600" dirty="0">
                <a:latin typeface="Times New Roman" pitchFamily="18" charset="0"/>
                <a:ea typeface="Albany AMT" charset="0"/>
                <a:cs typeface="Times New Roman" pitchFamily="18" charset="0"/>
              </a:rPr>
              <a:t>O</a:t>
            </a:r>
            <a:r>
              <a:rPr lang="ru-RU" sz="3600" dirty="0">
                <a:latin typeface="Times New Roman" pitchFamily="18" charset="0"/>
                <a:ea typeface="Albany AMT" charset="0"/>
                <a:cs typeface="Times New Roman" pitchFamily="18" charset="0"/>
              </a:rPr>
              <a:t>   </a:t>
            </a:r>
          </a:p>
          <a:p>
            <a:pPr algn="just" eaLnBrk="0" hangingPunct="0"/>
            <a:r>
              <a:rPr lang="ru-RU" sz="3600" dirty="0">
                <a:latin typeface="Times New Roman" pitchFamily="18" charset="0"/>
                <a:ea typeface="Albany AMT" charset="0"/>
                <a:cs typeface="Times New Roman" pitchFamily="18" charset="0"/>
              </a:rPr>
              <a:t>  горение простых эфиров.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cs-CZ" sz="1200">
                <a:latin typeface="Thorndale AMT" charset="0"/>
                <a:ea typeface="Albany AMT" charset="0"/>
                <a:cs typeface="Times New Roman" pitchFamily="18" charset="0"/>
              </a:rPr>
              <a:t> </a:t>
            </a:r>
            <a:endParaRPr lang="cs-CZ">
              <a:ea typeface="Albany AMT" charset="0"/>
              <a:cs typeface="Times New Roman" pitchFamily="18" charset="0"/>
            </a:endParaRPr>
          </a:p>
        </p:txBody>
      </p:sp>
      <p:sp>
        <p:nvSpPr>
          <p:cNvPr id="24581" name="Rectangle 3"/>
          <p:cNvSpPr>
            <a:spLocks noChangeArrowheads="1"/>
          </p:cNvSpPr>
          <p:nvPr/>
        </p:nvSpPr>
        <p:spPr bwMode="auto">
          <a:xfrm>
            <a:off x="0" y="73342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1100"/>
              <a:t> </a:t>
            </a:r>
            <a:endParaRPr lang="ru-RU"/>
          </a:p>
        </p:txBody>
      </p:sp>
      <p:grpSp>
        <p:nvGrpSpPr>
          <p:cNvPr id="3" name="Группа 2"/>
          <p:cNvGrpSpPr/>
          <p:nvPr/>
        </p:nvGrpSpPr>
        <p:grpSpPr>
          <a:xfrm>
            <a:off x="556718" y="1279676"/>
            <a:ext cx="4104366" cy="3224957"/>
            <a:chOff x="741524" y="1423330"/>
            <a:chExt cx="4104366" cy="3224957"/>
          </a:xfrm>
        </p:grpSpPr>
        <p:pic>
          <p:nvPicPr>
            <p:cNvPr id="24583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57338" r="85016" b="35844"/>
            <a:stretch>
              <a:fillRect/>
            </a:stretch>
          </p:blipFill>
          <p:spPr bwMode="auto">
            <a:xfrm>
              <a:off x="755576" y="1423330"/>
              <a:ext cx="1801015" cy="1010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" name="Группа 1"/>
            <p:cNvGrpSpPr/>
            <p:nvPr/>
          </p:nvGrpSpPr>
          <p:grpSpPr>
            <a:xfrm>
              <a:off x="741524" y="1700808"/>
              <a:ext cx="4104366" cy="2947479"/>
              <a:chOff x="741524" y="1700808"/>
              <a:chExt cx="4104366" cy="2947479"/>
            </a:xfrm>
          </p:grpSpPr>
          <p:pic>
            <p:nvPicPr>
              <p:cNvPr id="24582" name="Picture 4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r="81412" b="92339"/>
              <a:stretch>
                <a:fillRect/>
              </a:stretch>
            </p:blipFill>
            <p:spPr bwMode="auto">
              <a:xfrm>
                <a:off x="2002321" y="1700808"/>
                <a:ext cx="2071686" cy="10536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4584" name="Picture 6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t="67078" r="76604" b="16364"/>
              <a:stretch>
                <a:fillRect/>
              </a:stretch>
            </p:blipFill>
            <p:spPr bwMode="auto">
              <a:xfrm>
                <a:off x="741524" y="2352589"/>
                <a:ext cx="3326420" cy="22956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4585" name="Picture 7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t="81819" r="75722"/>
              <a:stretch>
                <a:fillRect/>
              </a:stretch>
            </p:blipFill>
            <p:spPr bwMode="auto">
              <a:xfrm>
                <a:off x="2002321" y="2060848"/>
                <a:ext cx="2843569" cy="22254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4586" name="TextBox 10"/>
          <p:cNvSpPr txBox="1">
            <a:spLocks noChangeArrowheads="1"/>
          </p:cNvSpPr>
          <p:nvPr/>
        </p:nvSpPr>
        <p:spPr bwMode="auto">
          <a:xfrm>
            <a:off x="215516" y="548680"/>
            <a:ext cx="87129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Формулы для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решение задач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4" name="Прямоугольник 3"/>
              <p:cNvSpPr/>
              <p:nvPr/>
            </p:nvSpPr>
            <p:spPr>
              <a:xfrm>
                <a:off x="4661084" y="1557153"/>
                <a:ext cx="3655332" cy="6690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𝑊</m:t>
                      </m:r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i="1">
                              <a:latin typeface="Cambria Math"/>
                            </a:rPr>
                            <m:t>Э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𝑛𝐴𝑟</m:t>
                          </m:r>
                          <m:r>
                            <a:rPr lang="en-US" i="1">
                              <a:latin typeface="Cambria Math"/>
                            </a:rPr>
                            <m:t>(Э)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𝑀𝑟</m:t>
                          </m:r>
                          <m:r>
                            <a:rPr lang="en-US" i="1">
                              <a:latin typeface="Cambria Math"/>
                            </a:rPr>
                            <m:t>(вещества)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1084" y="1557153"/>
                <a:ext cx="3655332" cy="669094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5" name="Прямоугольник 4"/>
              <p:cNvSpPr/>
              <p:nvPr/>
            </p:nvSpPr>
            <p:spPr>
              <a:xfrm>
                <a:off x="4572000" y="2463201"/>
                <a:ext cx="2090019" cy="5666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𝑀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2463201"/>
                <a:ext cx="2090019" cy="566694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6" name="Прямоугольник 5"/>
              <p:cNvSpPr/>
              <p:nvPr/>
            </p:nvSpPr>
            <p:spPr>
              <a:xfrm>
                <a:off x="4932040" y="3222954"/>
                <a:ext cx="1877189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𝑀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𝜌</m:t>
                      </m:r>
                      <m:r>
                        <a:rPr lang="en-US" i="1">
                          <a:latin typeface="Cambria Math"/>
                        </a:rPr>
                        <m:t>∗</m:t>
                      </m:r>
                      <m:r>
                        <a:rPr lang="en-US" i="1">
                          <a:latin typeface="Cambria Math"/>
                        </a:rPr>
                        <m:t>𝑉𝑚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3222954"/>
                <a:ext cx="1877189" cy="369332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Прямоугольник 6"/>
          <p:cNvSpPr/>
          <p:nvPr/>
        </p:nvSpPr>
        <p:spPr>
          <a:xfrm>
            <a:off x="541876" y="449082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  <a:buClr>
                <a:srgbClr val="F0A22E"/>
              </a:buClr>
              <a:buSzPct val="70000"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М (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CхНу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) = D(Н</a:t>
            </a:r>
            <a:r>
              <a:rPr lang="ru-RU" i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) ·М (Н</a:t>
            </a:r>
            <a:r>
              <a:rPr lang="ru-RU" i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Rectangle 4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72" name="Text Box 46"/>
          <p:cNvSpPr txBox="1">
            <a:spLocks noChangeArrowheads="1"/>
          </p:cNvSpPr>
          <p:nvPr/>
        </p:nvSpPr>
        <p:spPr bwMode="auto">
          <a:xfrm>
            <a:off x="762000" y="5410200"/>
            <a:ext cx="32543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/>
          </a:p>
        </p:txBody>
      </p:sp>
      <p:sp>
        <p:nvSpPr>
          <p:cNvPr id="1074" name="Rectangle 48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76" name="Rectangle 51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230832" y="1268760"/>
            <a:ext cx="8661648" cy="5040560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Решение.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Рассчитаем массу примесей и массу карбоната магния.</a:t>
            </a:r>
          </a:p>
          <a:p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(прим.) =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0,08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400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32г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 (MgCO</a:t>
            </a:r>
            <a:r>
              <a:rPr lang="ru-RU" sz="1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= 400 – 32 =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368г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Вычислим количество вещества MgCO</a:t>
            </a:r>
            <a:r>
              <a:rPr lang="ru-RU" sz="1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;</a:t>
            </a:r>
          </a:p>
          <a:p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 (MgCO</a:t>
            </a:r>
            <a:r>
              <a:rPr lang="ru-RU" sz="1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= 368/84 =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38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моль.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Составляем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уравнение химической реакции :</a:t>
            </a:r>
          </a:p>
          <a:p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MgCO</a:t>
            </a:r>
            <a:r>
              <a:rPr lang="ru-RU" sz="1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HNO</a:t>
            </a:r>
            <a:r>
              <a:rPr lang="ru-RU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Mg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(NO</a:t>
            </a:r>
            <a:r>
              <a:rPr lang="ru-RU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ru-RU" sz="1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 H</a:t>
            </a:r>
            <a:r>
              <a:rPr lang="ru-RU" sz="1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O.</a:t>
            </a:r>
          </a:p>
          <a:p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уравнения реакции следует, что n(CO</a:t>
            </a:r>
            <a:r>
              <a:rPr lang="ru-RU" sz="1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= n (MgCO</a:t>
            </a:r>
            <a:r>
              <a:rPr lang="ru-RU" sz="1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 Определяем V (CO</a:t>
            </a:r>
            <a:r>
              <a:rPr lang="ru-RU" sz="1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):</a:t>
            </a:r>
          </a:p>
          <a:p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 (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ru-RU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4,38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*22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4 = 98,1 л.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сле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округление – 98 л.</a:t>
            </a:r>
          </a:p>
          <a:p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 98 л.  CO</a:t>
            </a:r>
            <a:r>
              <a:rPr lang="ru-RU" sz="1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16632"/>
            <a:ext cx="85689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Образец карбоната магния массой 400 г, содержащий в своем составе 8% сульфатных примесей, обработали избытком азотной кислоты. Какой объем газа при этом выделится? (Ответ округлите до целого числа.)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08" name="Group 40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="" xmlns:p14="http://schemas.microsoft.com/office/powerpoint/2010/main" val="3001315276"/>
              </p:ext>
            </p:extLst>
          </p:nvPr>
        </p:nvGraphicFramePr>
        <p:xfrm>
          <a:off x="147638" y="260350"/>
          <a:ext cx="9021763" cy="6142039"/>
        </p:xfrm>
        <a:graphic>
          <a:graphicData uri="http://schemas.openxmlformats.org/drawingml/2006/table">
            <a:tbl>
              <a:tblPr/>
              <a:tblGrid>
                <a:gridCol w="8813489"/>
                <a:gridCol w="208274"/>
              </a:tblGrid>
              <a:tr h="7731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lang="ru-RU" sz="2800" b="1" kern="1200" cap="all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Monotype Corsiva" pitchFamily="66" charset="0"/>
                          <a:ea typeface="+mn-ea"/>
                          <a:cs typeface="+mn-cs"/>
                        </a:rPr>
                        <a:t>План  работы</a:t>
                      </a:r>
                    </a:p>
                  </a:txBody>
                  <a:tcPr marL="91437" marR="91437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marL="91437" marR="91437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56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Роль элективных курсов при подготовке к ЕГЭ</a:t>
                      </a:r>
                    </a:p>
                  </a:txBody>
                  <a:tcPr marL="91437" marR="91437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37" marR="91437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56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Окислительно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 восстановительные реакции в заданиях уровня С</a:t>
                      </a:r>
                    </a:p>
                  </a:txBody>
                  <a:tcPr marL="91437" marR="91437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37" marR="91437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31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Задания 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Часть -  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437" marR="91437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37" marR="91437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56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Цепочки превращений в органической химии</a:t>
                      </a:r>
                    </a:p>
                  </a:txBody>
                  <a:tcPr marL="91437" marR="91437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37" marR="91437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31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Решение задач по химическим уравнениям</a:t>
                      </a:r>
                    </a:p>
                  </a:txBody>
                  <a:tcPr marL="91437" marR="91437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37" marR="91437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56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Решение задач на нахождение формул веществ</a:t>
                      </a:r>
                    </a:p>
                  </a:txBody>
                  <a:tcPr marL="91437" marR="91437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37" marR="91437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32656"/>
            <a:ext cx="8686800" cy="838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8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  <a:ea typeface="+mn-ea"/>
                <a:cs typeface="+mn-cs"/>
              </a:rPr>
              <a:t>Общие формулы органических </a:t>
            </a:r>
            <a:r>
              <a:rPr lang="ru-RU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  <a:ea typeface="+mn-ea"/>
                <a:cs typeface="+mn-cs"/>
              </a:rPr>
              <a:t>соединений  </a:t>
            </a:r>
            <a:r>
              <a:rPr lang="en-US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en-US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sz="28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  <a:ea typeface="+mn-ea"/>
              <a:cs typeface="+mn-cs"/>
            </a:endParaRPr>
          </a:p>
        </p:txBody>
      </p:sp>
      <p:sp>
        <p:nvSpPr>
          <p:cNvPr id="125955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268760"/>
            <a:ext cx="8568952" cy="4968552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Углеводороды</a:t>
            </a:r>
            <a:endParaRPr lang="en-US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Алканы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C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2n +2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Алкены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C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2n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Циклоалканы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2n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Алкины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2n-2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Алкадиены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2n-2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Арены-              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2n-6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  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ru-RU" dirty="0" smtClean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873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686800" cy="8382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8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  <a:ea typeface="+mn-ea"/>
                <a:cs typeface="+mn-cs"/>
              </a:rPr>
              <a:t>Кислородосодержащие органические вещества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idx="1"/>
          </p:nvPr>
        </p:nvSpPr>
        <p:spPr>
          <a:xfrm>
            <a:off x="20847" y="1196752"/>
            <a:ext cx="8799625" cy="2160240"/>
          </a:xfrm>
        </p:spPr>
        <p:txBody>
          <a:bodyPr>
            <a:noAutofit/>
          </a:bodyPr>
          <a:lstStyle/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Спирты- 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CnH</a:t>
            </a:r>
            <a:r>
              <a:rPr lang="en-US" sz="24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n+1OH, CnH</a:t>
            </a:r>
            <a:r>
              <a:rPr lang="en-US" sz="24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n+2O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Простые эфиры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R-O-R (R=CnH</a:t>
            </a:r>
            <a:r>
              <a:rPr lang="en-US" sz="24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n+1)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Карбоновые кислоты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R-COOH                                                     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Сложные эфиры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                R-C OOR</a:t>
            </a:r>
            <a:r>
              <a:rPr lang="en-US" sz="24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76287" y="2636912"/>
            <a:ext cx="8739901" cy="2738933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Фенолы-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en-US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(2n-6)- m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(OH)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Альдегиды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                          C</a:t>
            </a:r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2n+1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C (O)H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Кетоны 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 – C – R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   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R,R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 C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2n+1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‖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O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-1" y="4797152"/>
            <a:ext cx="8892479" cy="1946846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глеводы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  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C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(H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O)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 2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Амины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R-NH</a:t>
            </a:r>
            <a:r>
              <a:rPr lang="en-US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R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-NH-R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R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N – R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|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</a:t>
            </a:r>
          </a:p>
          <a:p>
            <a:pPr>
              <a:buFont typeface="Wingdings" pitchFamily="2" charset="2"/>
              <a:buNone/>
              <a:defRPr/>
            </a:pPr>
            <a:endPara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 2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Аминокислоты-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C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2n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(NH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)COOH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</a:t>
            </a: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3920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39552" y="188640"/>
            <a:ext cx="7772400" cy="1571625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4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  <a:ea typeface="+mn-ea"/>
                <a:cs typeface="+mn-cs"/>
              </a:rPr>
              <a:t>Задача</a:t>
            </a:r>
            <a:endParaRPr lang="ru-RU" sz="40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  <a:ea typeface="+mn-ea"/>
              <a:cs typeface="+mn-cs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95536" y="1988840"/>
            <a:ext cx="8352928" cy="4536504"/>
          </a:xfrm>
        </p:spPr>
        <p:txBody>
          <a:bodyPr>
            <a:normAutofit/>
          </a:bodyPr>
          <a:lstStyle/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окисление предельного одноатомного спирта пошло 10 г оксида меди (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 В результате реакции получили альдегид массой 10,75 г, медь и воду. Определите молекулярную формулу исходного спирта</a:t>
            </a:r>
            <a:r>
              <a:rPr lang="ru-RU" dirty="0" smtClean="0">
                <a:solidFill>
                  <a:srgbClr val="898989"/>
                </a:solidFill>
              </a:rPr>
              <a:t>.</a:t>
            </a:r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dirty="0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346945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404664"/>
            <a:ext cx="8229600" cy="11430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40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  <a:ea typeface="+mn-ea"/>
                <a:cs typeface="+mn-cs"/>
              </a:rPr>
              <a:t>Задача </a:t>
            </a:r>
            <a:r>
              <a:rPr lang="ru-RU" sz="4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  <a:ea typeface="+mn-ea"/>
                <a:cs typeface="+mn-cs"/>
              </a:rPr>
              <a:t> </a:t>
            </a:r>
            <a:r>
              <a:rPr lang="ru-RU" sz="40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  <a:ea typeface="+mn-ea"/>
                <a:cs typeface="+mn-cs"/>
              </a:rPr>
              <a:t>(решение)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67544" y="1700808"/>
            <a:ext cx="8229600" cy="4530725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700" dirty="0" smtClean="0"/>
              <a:t>     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Элементы ответа: 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Приведено общее уравнение реакции: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С</a:t>
            </a:r>
            <a:r>
              <a:rPr lang="ru-RU" sz="27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7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7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7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ru-RU" sz="27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+2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+ С</a:t>
            </a:r>
            <a:r>
              <a:rPr lang="en-US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-&gt; С </a:t>
            </a:r>
            <a:r>
              <a:rPr lang="en-US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+ Си + Н</a:t>
            </a:r>
            <a:r>
              <a:rPr lang="ru-RU" sz="27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Составлено уравнение для расчёта числа атомов углерода в молекуле: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en-US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n(</a:t>
            </a:r>
            <a:r>
              <a:rPr lang="en-US" sz="2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CuO</a:t>
            </a:r>
            <a:r>
              <a:rPr lang="en-US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)=n(C</a:t>
            </a:r>
            <a:r>
              <a:rPr lang="en-US" sz="27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7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2n</a:t>
            </a:r>
            <a:r>
              <a:rPr lang="en-US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O)</a:t>
            </a:r>
            <a:endParaRPr lang="ru-RU" sz="27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0" eaLnBrk="1" hangingPunct="1">
              <a:lnSpc>
                <a:spcPct val="80000"/>
              </a:lnSpc>
              <a:buNone/>
              <a:defRPr/>
            </a:pPr>
            <a:r>
              <a:rPr lang="en-US" sz="27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7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10,75   </a:t>
            </a:r>
            <a:r>
              <a:rPr lang="en-US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,   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откуда</a:t>
            </a:r>
            <a:r>
              <a:rPr lang="en-US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n=5</a:t>
            </a:r>
            <a:endParaRPr lang="ru-RU" sz="27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80   14 </a:t>
            </a:r>
            <a:r>
              <a:rPr lang="en-US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+16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Определена формула спирта: 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С</a:t>
            </a:r>
            <a:r>
              <a:rPr lang="ru-RU" sz="27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7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</a:t>
            </a:r>
          </a:p>
        </p:txBody>
      </p:sp>
    </p:spTree>
    <p:extLst>
      <p:ext uri="{BB962C8B-B14F-4D97-AF65-F5344CB8AC3E}">
        <p14:creationId xmlns="" xmlns:p14="http://schemas.microsoft.com/office/powerpoint/2010/main" val="24751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сгорании амина выделилось 0,448 л (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н.у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.) углекислого газа, 0,495 г воды и 0,056 л азота. Установите молекулярную формулу этого амина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4800" y="404664"/>
            <a:ext cx="8686800" cy="838200"/>
          </a:xfrm>
        </p:spPr>
        <p:txBody>
          <a:bodyPr/>
          <a:lstStyle/>
          <a:p>
            <a:pPr algn="ctr"/>
            <a:r>
              <a:rPr lang="ru-RU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Задача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1673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260350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0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  <a:ea typeface="+mn-ea"/>
                <a:cs typeface="+mn-cs"/>
              </a:rPr>
              <a:t>Решение </a:t>
            </a:r>
            <a:r>
              <a:rPr lang="ru-RU" sz="4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  <a:ea typeface="+mn-ea"/>
                <a:cs typeface="+mn-cs"/>
              </a:rPr>
              <a:t> </a:t>
            </a:r>
            <a:endParaRPr lang="ru-RU" sz="40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  <a:ea typeface="+mn-ea"/>
              <a:cs typeface="+mn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30725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Элементы ответа: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рассчитаны количества моль атомов углерода, водорода и азота в навеске  амина: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(С) = </a:t>
            </a: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(СО</a:t>
            </a:r>
            <a:r>
              <a:rPr lang="ru-RU" sz="22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= 0,448/22,4 = 0,02 моль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(Н) = 2</a:t>
            </a: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(Н</a:t>
            </a:r>
            <a:r>
              <a:rPr lang="ru-RU" sz="22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О) = 2 </a:t>
            </a:r>
            <a:r>
              <a:rPr lang="ru-RU" sz="22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0,495/18 = 0,055 моль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= 2</a:t>
            </a: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2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= 2 </a:t>
            </a:r>
            <a:r>
              <a:rPr lang="ru-RU" sz="22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0,056/22,4 = 0,005 моль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2) установлено соотношение атомов </a:t>
            </a: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 0,02:0,055:0,005= 4:11:1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определена истинная молекулярная формула амина: С</a:t>
            </a:r>
            <a:r>
              <a:rPr lang="ru-RU" sz="22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2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endPara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25431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472" y="214290"/>
            <a:ext cx="7929618" cy="13849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Программа элективного курса «окислительно-восстановительные реакции»</a:t>
            </a:r>
          </a:p>
        </p:txBody>
      </p:sp>
      <p:graphicFrame>
        <p:nvGraphicFramePr>
          <p:cNvPr id="7" name="Схема 6"/>
          <p:cNvGraphicFramePr/>
          <p:nvPr/>
        </p:nvGraphicFramePr>
        <p:xfrm>
          <a:off x="1524000" y="1571612"/>
          <a:ext cx="6405586" cy="3889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9" name="Прямая со стрелкой 8"/>
          <p:cNvCxnSpPr/>
          <p:nvPr/>
        </p:nvCxnSpPr>
        <p:spPr>
          <a:xfrm rot="10800000" flipV="1">
            <a:off x="2000250" y="3786188"/>
            <a:ext cx="2000250" cy="714375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>
            <a:off x="4071938" y="4929188"/>
            <a:ext cx="1214437" cy="71437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429250" y="3714750"/>
            <a:ext cx="2000250" cy="785813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Овал 18"/>
          <p:cNvSpPr/>
          <p:nvPr/>
        </p:nvSpPr>
        <p:spPr>
          <a:xfrm>
            <a:off x="857250" y="4143375"/>
            <a:ext cx="1214438" cy="1071563"/>
          </a:xfrm>
          <a:prstGeom prst="ellipse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tx1"/>
                </a:solidFill>
              </a:rPr>
              <a:t>HNO</a:t>
            </a:r>
            <a:r>
              <a:rPr lang="en-US" sz="1000" b="1" dirty="0">
                <a:solidFill>
                  <a:schemeClr val="tx1"/>
                </a:solidFill>
              </a:rPr>
              <a:t>3</a:t>
            </a:r>
            <a:endParaRPr lang="ru-RU" sz="1000" b="1" dirty="0">
              <a:solidFill>
                <a:schemeClr val="tx1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4071938" y="5572125"/>
            <a:ext cx="1071562" cy="928688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tx1"/>
                </a:solidFill>
              </a:rPr>
              <a:t>H</a:t>
            </a:r>
            <a:r>
              <a:rPr lang="en-US" sz="1050" b="1" dirty="0">
                <a:solidFill>
                  <a:schemeClr val="tx1"/>
                </a:solidFill>
              </a:rPr>
              <a:t>2</a:t>
            </a:r>
            <a:r>
              <a:rPr lang="en-US" sz="2000" b="1" dirty="0">
                <a:solidFill>
                  <a:schemeClr val="tx1"/>
                </a:solidFill>
              </a:rPr>
              <a:t>O</a:t>
            </a:r>
            <a:r>
              <a:rPr lang="en-US" sz="1050" b="1" dirty="0">
                <a:solidFill>
                  <a:schemeClr val="tx1"/>
                </a:solidFill>
              </a:rPr>
              <a:t>2</a:t>
            </a:r>
            <a:endParaRPr lang="ru-RU" sz="1050" b="1" dirty="0">
              <a:solidFill>
                <a:schemeClr val="tx1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7358063" y="4143375"/>
            <a:ext cx="1214437" cy="1071563"/>
          </a:xfrm>
          <a:prstGeom prst="ellipse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tx1"/>
                </a:solidFill>
              </a:rPr>
              <a:t>H</a:t>
            </a:r>
            <a:r>
              <a:rPr lang="en-US" sz="1050" b="1" dirty="0">
                <a:solidFill>
                  <a:schemeClr val="tx1"/>
                </a:solidFill>
              </a:rPr>
              <a:t>2</a:t>
            </a:r>
            <a:r>
              <a:rPr lang="en-US" b="1" dirty="0">
                <a:solidFill>
                  <a:schemeClr val="tx1"/>
                </a:solidFill>
              </a:rPr>
              <a:t>SO</a:t>
            </a:r>
            <a:r>
              <a:rPr lang="en-US" sz="1050" b="1" dirty="0">
                <a:solidFill>
                  <a:schemeClr val="tx1"/>
                </a:solidFill>
              </a:rPr>
              <a:t>4</a:t>
            </a:r>
            <a:endParaRPr lang="ru-RU" sz="105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19" grpId="0" animBg="1"/>
      <p:bldP spid="20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54107"/>
          </a:xfrm>
          <a:ln>
            <a:miter lim="800000"/>
            <a:headEnd/>
            <a:tailEnd/>
          </a:ln>
        </p:spPr>
        <p:txBody>
          <a:bodyPr rtlCol="0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«</a:t>
            </a:r>
            <a:r>
              <a:rPr lang="ru-RU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  <a:ea typeface="+mn-ea"/>
                <a:cs typeface="+mn-cs"/>
              </a:rPr>
              <a:t>окислительно-восстановительные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 реакции  в  органической химии» 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9219" name="Rectangle 6"/>
          <p:cNvSpPr>
            <a:spLocks noChangeArrowheads="1"/>
          </p:cNvSpPr>
          <p:nvPr/>
        </p:nvSpPr>
        <p:spPr bwMode="auto">
          <a:xfrm>
            <a:off x="357188" y="2286000"/>
            <a:ext cx="15001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/>
            <a:r>
              <a:rPr lang="ru-RU" sz="1600">
                <a:ea typeface="Times New Roman" pitchFamily="18" charset="0"/>
                <a:cs typeface="Arial" pitchFamily="34" charset="0"/>
              </a:rPr>
              <a:t> </a:t>
            </a:r>
            <a:endParaRPr lang="ru-RU" sz="1600">
              <a:latin typeface="Calibri" pitchFamily="34" charset="0"/>
              <a:ea typeface="Times New Roman" pitchFamily="18" charset="0"/>
              <a:cs typeface="Arial" pitchFamily="34" charset="0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0" y="1214422"/>
          <a:ext cx="8858280" cy="4572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05152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Схема для </a:t>
            </a:r>
            <a:r>
              <a:rPr lang="en-US" b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KMnO</a:t>
            </a:r>
            <a:r>
              <a:rPr lang="ru-RU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4</a:t>
            </a:r>
          </a:p>
        </p:txBody>
      </p:sp>
      <p:pic>
        <p:nvPicPr>
          <p:cNvPr id="11267" name="Picture 102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395" t="52943" r="81616" b="40312"/>
          <a:stretch>
            <a:fillRect/>
          </a:stretch>
        </p:blipFill>
        <p:spPr bwMode="auto">
          <a:xfrm>
            <a:off x="428625" y="3643313"/>
            <a:ext cx="242887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102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1265" t="42825" r="73799" b="52838"/>
          <a:stretch>
            <a:fillRect/>
          </a:stretch>
        </p:blipFill>
        <p:spPr bwMode="auto">
          <a:xfrm>
            <a:off x="4357688" y="1928813"/>
            <a:ext cx="8572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102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0315" t="37045" r="59810" b="57655"/>
          <a:stretch>
            <a:fillRect/>
          </a:stretch>
        </p:blipFill>
        <p:spPr bwMode="auto">
          <a:xfrm>
            <a:off x="6572250" y="1357313"/>
            <a:ext cx="1714500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102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9492" t="47643" r="64336" b="48021"/>
          <a:stretch>
            <a:fillRect/>
          </a:stretch>
        </p:blipFill>
        <p:spPr bwMode="auto">
          <a:xfrm>
            <a:off x="4929188" y="3214688"/>
            <a:ext cx="1071562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102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1139" t="58723" r="58575" b="35495"/>
          <a:stretch>
            <a:fillRect/>
          </a:stretch>
        </p:blipFill>
        <p:spPr bwMode="auto">
          <a:xfrm>
            <a:off x="6786563" y="5357813"/>
            <a:ext cx="1785937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102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1013" t="44270" r="46535" b="45612"/>
          <a:stretch>
            <a:fillRect/>
          </a:stretch>
        </p:blipFill>
        <p:spPr bwMode="auto">
          <a:xfrm>
            <a:off x="6786563" y="2928938"/>
            <a:ext cx="2162175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Прямая со стрелкой 9"/>
          <p:cNvCxnSpPr>
            <a:stCxn id="11267" idx="3"/>
          </p:cNvCxnSpPr>
          <p:nvPr/>
        </p:nvCxnSpPr>
        <p:spPr>
          <a:xfrm flipV="1">
            <a:off x="2857500" y="2071688"/>
            <a:ext cx="3714750" cy="2071687"/>
          </a:xfrm>
          <a:prstGeom prst="straightConnector1">
            <a:avLst/>
          </a:prstGeom>
          <a:ln w="25400">
            <a:solidFill>
              <a:schemeClr val="bg2">
                <a:lumMod val="10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11267" idx="3"/>
          </p:cNvCxnSpPr>
          <p:nvPr/>
        </p:nvCxnSpPr>
        <p:spPr>
          <a:xfrm flipV="1">
            <a:off x="2857500" y="4000500"/>
            <a:ext cx="3929063" cy="142875"/>
          </a:xfrm>
          <a:prstGeom prst="straightConnector1">
            <a:avLst/>
          </a:prstGeom>
          <a:ln w="25400">
            <a:solidFill>
              <a:schemeClr val="bg2">
                <a:lumMod val="10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2857500" y="4165054"/>
            <a:ext cx="3929063" cy="2000250"/>
          </a:xfrm>
          <a:prstGeom prst="straightConnector1">
            <a:avLst/>
          </a:prstGeom>
          <a:ln w="25400">
            <a:solidFill>
              <a:schemeClr val="bg2">
                <a:lumMod val="10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76" name="Rectangle 14"/>
          <p:cNvSpPr>
            <a:spLocks noChangeArrowheads="1"/>
          </p:cNvSpPr>
          <p:nvPr/>
        </p:nvSpPr>
        <p:spPr bwMode="auto">
          <a:xfrm>
            <a:off x="4932363" y="4437063"/>
            <a:ext cx="1079500" cy="6477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sz="4000"/>
              <a:t>H</a:t>
            </a:r>
            <a:r>
              <a:rPr lang="en-US" sz="2000"/>
              <a:t>2</a:t>
            </a:r>
            <a:r>
              <a:rPr lang="en-US" sz="4000"/>
              <a:t>O</a:t>
            </a:r>
            <a:endParaRPr lang="ru-RU" sz="4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229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22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  <a:ea typeface="+mn-ea"/>
                <a:cs typeface="+mn-cs"/>
              </a:rPr>
            </a:br>
            <a:r>
              <a:rPr lang="ru-RU" sz="22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  <a:ea typeface="+mn-ea"/>
                <a:cs typeface="+mn-cs"/>
              </a:rPr>
              <a:t>Используя </a:t>
            </a:r>
            <a:r>
              <a:rPr lang="ru-RU" sz="22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  <a:ea typeface="+mn-ea"/>
                <a:cs typeface="+mn-cs"/>
              </a:rPr>
              <a:t>метод электронного баланса, составьте уравнение реакции. Укажите окислитель и восстановитель: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800"/>
            <a:ext cx="8686800" cy="5043190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As</a:t>
            </a:r>
            <a:r>
              <a:rPr lang="en-US" sz="2600" baseline="-25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2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O</a:t>
            </a:r>
            <a:r>
              <a:rPr lang="en-US" sz="2600" baseline="-25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3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+…+ KMnO</a:t>
            </a:r>
            <a:r>
              <a:rPr lang="en-US" sz="2600" baseline="-25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4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+ H</a:t>
            </a:r>
            <a:r>
              <a:rPr lang="en-US" sz="2600" baseline="-25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2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O= H</a:t>
            </a:r>
            <a:r>
              <a:rPr lang="en-US" sz="2600" baseline="-25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3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AsO</a:t>
            </a:r>
            <a:r>
              <a:rPr lang="en-US" sz="2600" baseline="-25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4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+ K</a:t>
            </a:r>
            <a:r>
              <a:rPr lang="en-US" sz="2600" baseline="-25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2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SO</a:t>
            </a:r>
            <a:r>
              <a:rPr lang="en-US" sz="2600" baseline="-25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4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+…</a:t>
            </a:r>
            <a:endParaRPr lang="ru-RU" sz="26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Поставим степени окисления:</a:t>
            </a:r>
            <a:endParaRPr lang="ru-RU" sz="26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As</a:t>
            </a:r>
            <a:r>
              <a:rPr lang="en-US" sz="2600" baseline="30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+3</a:t>
            </a:r>
            <a:r>
              <a:rPr lang="en-US" sz="2600" baseline="-25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2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O</a:t>
            </a:r>
            <a:r>
              <a:rPr lang="en-US" sz="2600" baseline="-25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3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+…+ KMn</a:t>
            </a:r>
            <a:r>
              <a:rPr lang="en-US" sz="2600" baseline="30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+7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O</a:t>
            </a:r>
            <a:r>
              <a:rPr lang="en-US" sz="2600" baseline="-25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4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+ H</a:t>
            </a:r>
            <a:r>
              <a:rPr lang="en-US" sz="2600" baseline="-25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2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O= H</a:t>
            </a:r>
            <a:r>
              <a:rPr lang="en-US" sz="2600" baseline="-25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3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As</a:t>
            </a:r>
            <a:r>
              <a:rPr lang="en-US" sz="2600" baseline="30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+5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O</a:t>
            </a:r>
            <a:r>
              <a:rPr lang="en-US" sz="2600" baseline="-25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4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+ K</a:t>
            </a:r>
            <a:r>
              <a:rPr lang="en-US" sz="2600" baseline="-25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2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SO</a:t>
            </a:r>
            <a:r>
              <a:rPr lang="en-US" sz="2600" baseline="-25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4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+…</a:t>
            </a:r>
            <a:endParaRPr lang="ru-RU" sz="2600" dirty="0" smtClean="0">
              <a:solidFill>
                <a:schemeClr val="tx1"/>
              </a:solidFill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endParaRPr lang="ru-RU" sz="2600" dirty="0" smtClean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Составляем электронный баланс  и проставляем основные коэффициенты в уравнение реакции: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2600" dirty="0" smtClean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6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Mn</a:t>
            </a:r>
            <a:r>
              <a:rPr lang="ru-RU" sz="2600" baseline="30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+7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 + 5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e</a:t>
            </a:r>
            <a:r>
              <a:rPr lang="ru-RU" sz="2600" baseline="30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‑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                      </a:t>
            </a:r>
            <a:r>
              <a:rPr lang="en-US" sz="26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Mn</a:t>
            </a:r>
            <a:r>
              <a:rPr lang="ru-RU" sz="2600" baseline="-25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+2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         |2   окислитель</a:t>
            </a:r>
            <a:endParaRPr lang="ru-RU" sz="26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2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As</a:t>
            </a:r>
            <a:r>
              <a:rPr lang="ru-RU" sz="2600" baseline="30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+3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– 4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e</a:t>
            </a:r>
            <a:r>
              <a:rPr lang="ru-RU" sz="2600" baseline="30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-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                      2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As</a:t>
            </a:r>
            <a:r>
              <a:rPr lang="ru-RU" sz="2600" baseline="-25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2</a:t>
            </a:r>
            <a:r>
              <a:rPr lang="ru-RU" sz="2600" baseline="30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+5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        |5  восстановитель</a:t>
            </a:r>
            <a:endParaRPr lang="ru-RU" sz="26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5As</a:t>
            </a:r>
            <a:r>
              <a:rPr lang="en-US" sz="2600" baseline="-25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2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O</a:t>
            </a:r>
            <a:r>
              <a:rPr lang="en-US" sz="2600" baseline="-25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3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+ H</a:t>
            </a:r>
            <a:r>
              <a:rPr lang="en-US" sz="2600" baseline="-25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2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SO</a:t>
            </a:r>
            <a:r>
              <a:rPr lang="en-US" sz="2600" baseline="-25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4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+ 4KMnO</a:t>
            </a:r>
            <a:r>
              <a:rPr lang="en-US" sz="2600" baseline="-25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4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+ H</a:t>
            </a:r>
            <a:r>
              <a:rPr lang="en-US" sz="2600" baseline="-25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2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O= 10H</a:t>
            </a:r>
            <a:r>
              <a:rPr lang="en-US" sz="2600" baseline="-25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3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AsO</a:t>
            </a:r>
            <a:r>
              <a:rPr lang="en-US" sz="2600" baseline="-25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4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+ 2K</a:t>
            </a:r>
            <a:r>
              <a:rPr lang="en-US" sz="2600" baseline="-25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2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SO</a:t>
            </a:r>
            <a:r>
              <a:rPr lang="en-US" sz="2600" baseline="-25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4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+4MnSO</a:t>
            </a:r>
            <a:r>
              <a:rPr lang="en-US" sz="2600" baseline="-25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4</a:t>
            </a:r>
            <a:endParaRPr lang="ru-RU" sz="2600" dirty="0" smtClean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5As</a:t>
            </a:r>
            <a:r>
              <a:rPr lang="en-US" sz="2600" baseline="-25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2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O</a:t>
            </a:r>
            <a:r>
              <a:rPr lang="en-US" sz="2600" baseline="-25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3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(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восстановитель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) + 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6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H</a:t>
            </a:r>
            <a:r>
              <a:rPr lang="en-US" sz="2600" baseline="-25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2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SO</a:t>
            </a:r>
            <a:r>
              <a:rPr lang="en-US" sz="2600" baseline="-25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4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+ 4KMnO</a:t>
            </a:r>
            <a:r>
              <a:rPr lang="en-US" sz="2600" baseline="-25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4 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(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окислитель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) + 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9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H</a:t>
            </a:r>
            <a:r>
              <a:rPr lang="en-US" sz="2600" baseline="-25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2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O= 10H</a:t>
            </a:r>
            <a:r>
              <a:rPr lang="en-US" sz="2600" baseline="-25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3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AsO</a:t>
            </a:r>
            <a:r>
              <a:rPr lang="en-US" sz="2600" baseline="-25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4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+ 2K</a:t>
            </a:r>
            <a:r>
              <a:rPr lang="en-US" sz="2600" baseline="-25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2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SO</a:t>
            </a:r>
            <a:r>
              <a:rPr lang="en-US" sz="2600" baseline="-25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4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+4MnSO</a:t>
            </a:r>
            <a:r>
              <a:rPr lang="en-US" sz="2600" baseline="-25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4.</a:t>
            </a:r>
            <a:endParaRPr lang="ru-RU" sz="2600" dirty="0" smtClean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121558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Используя метод электронного баланса, составьте уравнение реакции. Укажите окислитель и восстановитель</a:t>
            </a:r>
            <a:r>
              <a:rPr lang="ru-RU" sz="20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: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indent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48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K</a:t>
            </a:r>
            <a:r>
              <a:rPr lang="en-US" sz="4800" baseline="-250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en-US" sz="48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S 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+ H</a:t>
            </a:r>
            <a:r>
              <a:rPr lang="en-US" sz="4800" baseline="-25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O + KBrO</a:t>
            </a:r>
            <a:r>
              <a:rPr lang="en-US" sz="4800" baseline="-25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4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  <a:sym typeface="Symbol"/>
              </a:rPr>
              <a:t>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S + </a:t>
            </a:r>
            <a:r>
              <a:rPr lang="en-US" sz="4800" dirty="0" err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KBr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+ </a:t>
            </a:r>
            <a:r>
              <a:rPr lang="en-US" sz="48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…</a:t>
            </a:r>
            <a:endParaRPr lang="ru-RU" sz="4800" dirty="0" smtClean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1. Определим степени окисления элементов, чтобы понять, все ли ключевые вещества указаны в схеме:</a:t>
            </a:r>
            <a:endParaRPr lang="ru-RU" sz="4800" dirty="0" smtClean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106680" indent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48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K</a:t>
            </a:r>
            <a:r>
              <a:rPr lang="en-US" sz="4800" baseline="-250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en-US" sz="48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S </a:t>
            </a:r>
            <a:r>
              <a:rPr lang="en-US" sz="4800" baseline="300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– 2</a:t>
            </a:r>
            <a:r>
              <a:rPr lang="en-US" sz="48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 + H</a:t>
            </a:r>
            <a:r>
              <a:rPr lang="en-US" sz="4800" baseline="-250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en-US" sz="48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O + KBr</a:t>
            </a:r>
            <a:r>
              <a:rPr lang="en-US" sz="4800" baseline="300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+7</a:t>
            </a:r>
            <a:r>
              <a:rPr lang="en-US" sz="48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O</a:t>
            </a:r>
            <a:r>
              <a:rPr lang="en-US" sz="4800" baseline="-250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4</a:t>
            </a:r>
            <a:r>
              <a:rPr lang="en-US" sz="48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en-US" sz="4800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  <a:sym typeface="Symbol"/>
              </a:rPr>
              <a:t></a:t>
            </a:r>
            <a:r>
              <a:rPr lang="en-US" sz="48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S</a:t>
            </a:r>
            <a:r>
              <a:rPr lang="en-US" sz="4800" baseline="300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0</a:t>
            </a:r>
            <a:r>
              <a:rPr lang="en-US" sz="48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+ </a:t>
            </a:r>
            <a:r>
              <a:rPr lang="en-US" sz="4800" dirty="0" err="1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KBr</a:t>
            </a:r>
            <a:r>
              <a:rPr lang="en-US" sz="48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en-US" sz="4800" baseline="300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– 1</a:t>
            </a:r>
            <a:r>
              <a:rPr lang="en-US" sz="48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 + …</a:t>
            </a:r>
            <a:endParaRPr lang="ru-RU" sz="4800" dirty="0" smtClean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Степень </a:t>
            </a:r>
            <a:r>
              <a:rPr lang="ru-RU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окисления поменяли сера и бром. Значит, указаны все ключевые вещества.</a:t>
            </a:r>
            <a:endParaRPr lang="ru-RU" sz="4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ru-RU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2. Составим электронный баланс и начнем уравнивать схему:</a:t>
            </a:r>
            <a:endParaRPr lang="ru-RU" sz="4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S </a:t>
            </a:r>
            <a:r>
              <a:rPr lang="en-US" sz="4800" baseline="30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– 2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– 2 </a:t>
            </a:r>
            <a:r>
              <a:rPr lang="ru-RU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е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 </a:t>
            </a:r>
            <a:r>
              <a:rPr lang="en-US" sz="4800" dirty="0">
                <a:solidFill>
                  <a:schemeClr val="tx1"/>
                </a:solidFill>
                <a:latin typeface="Calibri"/>
                <a:ea typeface="Calibri"/>
                <a:cs typeface="Times New Roman"/>
                <a:sym typeface="Symbol"/>
              </a:rPr>
              <a:t>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S</a:t>
            </a:r>
            <a:r>
              <a:rPr lang="en-US" sz="4800" baseline="30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0        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4</a:t>
            </a:r>
            <a:endParaRPr lang="ru-RU" sz="4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Br</a:t>
            </a:r>
            <a:r>
              <a:rPr lang="en-US" sz="4800" baseline="30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+7</a:t>
            </a:r>
            <a:r>
              <a:rPr lang="en-US" sz="4800" baseline="-25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+8</a:t>
            </a:r>
            <a:r>
              <a:rPr lang="ru-RU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е </a:t>
            </a:r>
            <a:r>
              <a:rPr lang="en-US" sz="4800" dirty="0">
                <a:solidFill>
                  <a:schemeClr val="tx1"/>
                </a:solidFill>
                <a:latin typeface="Calibri"/>
                <a:ea typeface="Calibri"/>
                <a:cs typeface="Times New Roman"/>
                <a:sym typeface="Symbol"/>
              </a:rPr>
              <a:t></a:t>
            </a:r>
            <a:r>
              <a:rPr lang="en-US" sz="48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Br </a:t>
            </a:r>
            <a:r>
              <a:rPr lang="en-US" sz="4800" baseline="30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– 1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  1</a:t>
            </a:r>
            <a:endParaRPr lang="ru-RU" sz="4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106680" indent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4K</a:t>
            </a:r>
            <a:r>
              <a:rPr lang="en-US" sz="4800" baseline="-25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S </a:t>
            </a:r>
            <a:r>
              <a:rPr lang="en-US" sz="4800" baseline="30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– 2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 + H</a:t>
            </a:r>
            <a:r>
              <a:rPr lang="en-US" sz="4800" baseline="-25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O +1 KBr</a:t>
            </a:r>
            <a:r>
              <a:rPr lang="en-US" sz="4800" baseline="30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+7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O</a:t>
            </a:r>
            <a:r>
              <a:rPr lang="en-US" sz="4800" baseline="-25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4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en-US" sz="4800" dirty="0">
                <a:solidFill>
                  <a:schemeClr val="tx1"/>
                </a:solidFill>
                <a:latin typeface="Calibri"/>
                <a:ea typeface="Calibri"/>
                <a:cs typeface="Times New Roman"/>
                <a:sym typeface="Symbol"/>
              </a:rPr>
              <a:t></a:t>
            </a:r>
            <a:r>
              <a:rPr lang="en-US" sz="48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4S</a:t>
            </a:r>
            <a:r>
              <a:rPr lang="en-US" sz="4800" baseline="30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0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+1 </a:t>
            </a:r>
            <a:r>
              <a:rPr lang="en-US" sz="4800" dirty="0" err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KBr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en-US" sz="4800" baseline="30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– 1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 + …</a:t>
            </a:r>
            <a:endParaRPr lang="ru-RU" sz="4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ru-RU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3. Как видно, в левой части 8 «лишних» атомов калия, следовательно, в правую часть нужно внести КОН</a:t>
            </a:r>
            <a:endParaRPr lang="ru-RU" sz="4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106680" indent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4K</a:t>
            </a:r>
            <a:r>
              <a:rPr lang="en-US" sz="4800" baseline="-25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S </a:t>
            </a:r>
            <a:r>
              <a:rPr lang="en-US" sz="4800" baseline="30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– 2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 + H</a:t>
            </a:r>
            <a:r>
              <a:rPr lang="en-US" sz="4800" baseline="-25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O +1 KBr</a:t>
            </a:r>
            <a:r>
              <a:rPr lang="en-US" sz="4800" baseline="30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+7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O</a:t>
            </a:r>
            <a:r>
              <a:rPr lang="en-US" sz="4800" baseline="-25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4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en-US" sz="4800" dirty="0">
                <a:solidFill>
                  <a:schemeClr val="tx1"/>
                </a:solidFill>
                <a:latin typeface="Calibri"/>
                <a:ea typeface="Calibri"/>
                <a:cs typeface="Times New Roman"/>
                <a:sym typeface="Symbol"/>
              </a:rPr>
              <a:t></a:t>
            </a:r>
            <a:r>
              <a:rPr lang="en-US" sz="48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4S</a:t>
            </a:r>
            <a:r>
              <a:rPr lang="en-US" sz="4800" baseline="30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0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+1 </a:t>
            </a:r>
            <a:r>
              <a:rPr lang="en-US" sz="4800" dirty="0" err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KBr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en-US" sz="4800" baseline="30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– 1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 + 8</a:t>
            </a:r>
            <a:r>
              <a:rPr lang="ru-RU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КОН</a:t>
            </a:r>
            <a:endParaRPr lang="ru-RU" sz="4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ru-RU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4. Теперь уравняем </a:t>
            </a:r>
            <a:r>
              <a:rPr lang="ru-RU" sz="48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водород:</a:t>
            </a:r>
            <a:endParaRPr lang="en-US" sz="4800" dirty="0" smtClean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48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4K</a:t>
            </a:r>
            <a:r>
              <a:rPr lang="en-US" sz="4800" baseline="-250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en-US" sz="48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S </a:t>
            </a:r>
            <a:r>
              <a:rPr lang="en-US" sz="4800" baseline="30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– 2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 + 4H</a:t>
            </a:r>
            <a:r>
              <a:rPr lang="en-US" sz="4800" baseline="-25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O +1 KBr</a:t>
            </a:r>
            <a:r>
              <a:rPr lang="en-US" sz="4800" baseline="30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+7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O</a:t>
            </a:r>
            <a:r>
              <a:rPr lang="en-US" sz="4800" baseline="-25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4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en-US" sz="4800" dirty="0">
                <a:solidFill>
                  <a:schemeClr val="tx1"/>
                </a:solidFill>
                <a:latin typeface="Calibri"/>
                <a:ea typeface="Calibri"/>
                <a:cs typeface="Times New Roman"/>
                <a:sym typeface="Symbol"/>
              </a:rPr>
              <a:t></a:t>
            </a:r>
            <a:r>
              <a:rPr lang="en-US" sz="48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4S</a:t>
            </a:r>
            <a:r>
              <a:rPr lang="en-US" sz="4800" baseline="30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0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+1 </a:t>
            </a:r>
            <a:r>
              <a:rPr lang="en-US" sz="4800" dirty="0" err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KBr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en-US" sz="4800" baseline="30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– 1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 + 8</a:t>
            </a:r>
            <a:r>
              <a:rPr lang="ru-RU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КОН</a:t>
            </a:r>
            <a:endParaRPr lang="ru-RU" sz="4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ru-RU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5. Сделаем проверку по кислороду. Кислорода слева и справа по </a:t>
            </a:r>
            <a:r>
              <a:rPr lang="ru-RU" sz="48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8.</a:t>
            </a:r>
            <a:endParaRPr lang="en-US" sz="4800" dirty="0" smtClean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ru-RU" sz="4800" i="1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Окончательно </a:t>
            </a:r>
            <a:r>
              <a:rPr lang="ru-RU" sz="4800" i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решение выглядит так:</a:t>
            </a:r>
            <a:endParaRPr lang="ru-RU" sz="4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4K</a:t>
            </a:r>
            <a:r>
              <a:rPr lang="en-US" sz="4800" baseline="-25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S </a:t>
            </a:r>
            <a:r>
              <a:rPr lang="en-US" sz="4800" baseline="30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– 2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 + 4H</a:t>
            </a:r>
            <a:r>
              <a:rPr lang="en-US" sz="4800" baseline="-25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O + KBr</a:t>
            </a:r>
            <a:r>
              <a:rPr lang="en-US" sz="4800" baseline="30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+7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O</a:t>
            </a:r>
            <a:r>
              <a:rPr lang="en-US" sz="4800" baseline="-25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4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en-US" sz="4800" dirty="0">
                <a:solidFill>
                  <a:schemeClr val="tx1"/>
                </a:solidFill>
                <a:latin typeface="Calibri"/>
                <a:ea typeface="Calibri"/>
                <a:cs typeface="Times New Roman"/>
                <a:sym typeface="Symbol"/>
              </a:rPr>
              <a:t></a:t>
            </a:r>
            <a:r>
              <a:rPr lang="en-US" sz="48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4S</a:t>
            </a:r>
            <a:r>
              <a:rPr lang="en-US" sz="4800" baseline="30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0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+</a:t>
            </a:r>
            <a:r>
              <a:rPr lang="en-US" sz="4800" dirty="0" err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KBr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en-US" sz="4800" baseline="30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– 1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 + 8</a:t>
            </a:r>
            <a:r>
              <a:rPr lang="ru-RU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КОН</a:t>
            </a:r>
            <a:endParaRPr lang="ru-RU" sz="4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S </a:t>
            </a:r>
            <a:r>
              <a:rPr lang="en-US" sz="4800" baseline="30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– 2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– 2 </a:t>
            </a:r>
            <a:r>
              <a:rPr lang="ru-RU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е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 </a:t>
            </a:r>
            <a:r>
              <a:rPr lang="en-US" sz="4800" dirty="0">
                <a:solidFill>
                  <a:schemeClr val="tx1"/>
                </a:solidFill>
                <a:latin typeface="Calibri"/>
                <a:ea typeface="Calibri"/>
                <a:cs typeface="Times New Roman"/>
                <a:sym typeface="Symbol"/>
              </a:rPr>
              <a:t>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S</a:t>
            </a:r>
            <a:r>
              <a:rPr lang="en-US" sz="4800" baseline="30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0        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4</a:t>
            </a:r>
            <a:endParaRPr lang="ru-RU" sz="4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Br</a:t>
            </a:r>
            <a:r>
              <a:rPr lang="en-US" sz="4800" baseline="30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+7</a:t>
            </a:r>
            <a:r>
              <a:rPr lang="en-US" sz="4800" baseline="-25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+8</a:t>
            </a:r>
            <a:r>
              <a:rPr lang="ru-RU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е </a:t>
            </a:r>
            <a:r>
              <a:rPr lang="en-US" sz="4800" dirty="0">
                <a:solidFill>
                  <a:schemeClr val="tx1"/>
                </a:solidFill>
                <a:latin typeface="Calibri"/>
                <a:ea typeface="Calibri"/>
                <a:cs typeface="Times New Roman"/>
                <a:sym typeface="Symbol"/>
              </a:rPr>
              <a:t></a:t>
            </a:r>
            <a:r>
              <a:rPr lang="en-US" sz="48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Br </a:t>
            </a:r>
            <a:r>
              <a:rPr lang="en-US" sz="4800" baseline="30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– 1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  1</a:t>
            </a:r>
            <a:endParaRPr lang="ru-RU" sz="4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K</a:t>
            </a:r>
            <a:r>
              <a:rPr lang="ru-RU" sz="4800" baseline="-25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S</a:t>
            </a:r>
            <a:r>
              <a:rPr lang="ru-RU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– восстановитель за счет 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S </a:t>
            </a:r>
            <a:r>
              <a:rPr lang="ru-RU" sz="4800" baseline="30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– 2</a:t>
            </a:r>
            <a:r>
              <a:rPr lang="ru-RU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</a:t>
            </a:r>
            <a:endParaRPr lang="ru-RU" sz="4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4800" dirty="0" err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KBr</a:t>
            </a:r>
            <a:r>
              <a:rPr lang="ru-RU" sz="4800" baseline="30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+7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O</a:t>
            </a:r>
            <a:r>
              <a:rPr lang="ru-RU" sz="4800" baseline="-25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4 </a:t>
            </a:r>
            <a:r>
              <a:rPr lang="ru-RU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– окислитель за счет </a:t>
            </a:r>
            <a:r>
              <a:rPr lang="en-US" sz="4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Br </a:t>
            </a:r>
            <a:r>
              <a:rPr lang="ru-RU" sz="4800" baseline="30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+7</a:t>
            </a:r>
            <a:endParaRPr lang="ru-RU" sz="4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959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86800" cy="838200"/>
          </a:xfrm>
        </p:spPr>
        <p:txBody>
          <a:bodyPr>
            <a:noAutofit/>
          </a:bodyPr>
          <a:lstStyle/>
          <a:p>
            <a:r>
              <a:rPr lang="ru-RU" sz="20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Используя метод электронного баланса, составьте уравнение реакции. Укажите окислитель и восстановитель</a:t>
            </a:r>
            <a:r>
              <a:rPr lang="ru-RU" sz="20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: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indent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KNO</a:t>
            </a:r>
            <a:r>
              <a:rPr lang="en-US" baseline="-25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en-US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+…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+ </a:t>
            </a:r>
            <a:r>
              <a:rPr lang="en-US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H</a:t>
            </a:r>
            <a:r>
              <a:rPr lang="ru-RU" baseline="-25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en-US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O </a:t>
            </a:r>
            <a:r>
              <a:rPr lang="en-US" dirty="0">
                <a:solidFill>
                  <a:schemeClr val="tx1"/>
                </a:solidFill>
                <a:latin typeface="Times New Roman"/>
                <a:ea typeface="Calibri"/>
                <a:cs typeface="Times New Roman"/>
                <a:sym typeface="Symbol"/>
              </a:rPr>
              <a:t></a:t>
            </a:r>
            <a:r>
              <a:rPr lang="en-US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MnO</a:t>
            </a:r>
            <a:r>
              <a:rPr lang="ru-RU" baseline="-25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+ </a:t>
            </a:r>
            <a:r>
              <a:rPr lang="en-US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KOH</a:t>
            </a:r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+ …</a:t>
            </a:r>
            <a:endParaRPr lang="ru-RU" sz="2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1. Определим степени окисления элементов, чтобы понять, все ли ключевые вещества указаны в схеме:</a:t>
            </a:r>
            <a:endParaRPr lang="ru-RU" sz="2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indent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KN</a:t>
            </a:r>
            <a:r>
              <a:rPr lang="en-US" baseline="30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+3</a:t>
            </a:r>
            <a:r>
              <a:rPr lang="en-US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O</a:t>
            </a:r>
            <a:r>
              <a:rPr lang="en-US" baseline="-25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en-US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+… + H</a:t>
            </a:r>
            <a:r>
              <a:rPr lang="en-US" baseline="-25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en-US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O </a:t>
            </a:r>
            <a:r>
              <a:rPr lang="en-US" dirty="0">
                <a:solidFill>
                  <a:schemeClr val="tx1"/>
                </a:solidFill>
                <a:latin typeface="Times New Roman"/>
                <a:ea typeface="Calibri"/>
                <a:cs typeface="Times New Roman"/>
                <a:sym typeface="Symbol"/>
              </a:rPr>
              <a:t></a:t>
            </a:r>
            <a:r>
              <a:rPr lang="en-US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Mn</a:t>
            </a:r>
            <a:r>
              <a:rPr lang="en-US" baseline="30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+4</a:t>
            </a:r>
            <a:r>
              <a:rPr lang="en-US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O</a:t>
            </a:r>
            <a:r>
              <a:rPr lang="en-US" baseline="-25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en-US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+ KOH + …</a:t>
            </a:r>
            <a:endParaRPr lang="ru-RU" sz="2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Калий, водород и кислород не поменяли степень окисления, в левой части схемы отсутствует марганец, в правой – азот. Эти элементы и поменяли степень окисления. </a:t>
            </a:r>
            <a:endParaRPr lang="ru-RU" sz="2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2. Определим роль марганца в этой реакции: скорее всего марганец в этой реакции выполняет роль окислителя, в нейтральной среде соединения марганца +7 и +6, выступая окислителями, превращаются в 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MnO</a:t>
            </a:r>
            <a:r>
              <a:rPr lang="ru-RU" baseline="-25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. Выберем в качестве окислителя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KMnO</a:t>
            </a:r>
            <a:r>
              <a:rPr lang="ru-RU" baseline="-25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4</a:t>
            </a:r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. Тогда нитрит  будет восстановителем, окислится до нитрата.</a:t>
            </a:r>
            <a:endParaRPr lang="ru-RU" sz="2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3. Запишем схему реакции с выбранными веществами и составим электронный баланс:</a:t>
            </a:r>
            <a:endParaRPr lang="ru-RU" sz="2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indent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KN</a:t>
            </a:r>
            <a:r>
              <a:rPr lang="ru-RU" baseline="30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+3</a:t>
            </a:r>
            <a:r>
              <a:rPr lang="en-US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O</a:t>
            </a:r>
            <a:r>
              <a:rPr lang="ru-RU" baseline="-25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+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KMn</a:t>
            </a:r>
            <a:r>
              <a:rPr lang="ru-RU" baseline="30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+7</a:t>
            </a:r>
            <a:r>
              <a:rPr lang="en-US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O</a:t>
            </a:r>
            <a:r>
              <a:rPr lang="ru-RU" baseline="-25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4</a:t>
            </a:r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+ </a:t>
            </a:r>
            <a:r>
              <a:rPr lang="en-US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H</a:t>
            </a:r>
            <a:r>
              <a:rPr lang="ru-RU" baseline="-25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en-US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O </a:t>
            </a:r>
            <a:r>
              <a:rPr lang="en-US" dirty="0">
                <a:solidFill>
                  <a:schemeClr val="tx1"/>
                </a:solidFill>
                <a:latin typeface="Times New Roman"/>
                <a:ea typeface="Calibri"/>
                <a:cs typeface="Times New Roman"/>
                <a:sym typeface="Symbol"/>
              </a:rPr>
              <a:t></a:t>
            </a:r>
            <a:r>
              <a:rPr lang="en-US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Mn</a:t>
            </a:r>
            <a:r>
              <a:rPr lang="ru-RU" baseline="30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+4</a:t>
            </a:r>
            <a:r>
              <a:rPr lang="en-US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O</a:t>
            </a:r>
            <a:r>
              <a:rPr lang="ru-RU" baseline="-25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+ </a:t>
            </a:r>
            <a:r>
              <a:rPr lang="en-US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KOH</a:t>
            </a:r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+ </a:t>
            </a:r>
            <a:r>
              <a:rPr lang="en-US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KN</a:t>
            </a:r>
            <a:r>
              <a:rPr lang="ru-RU" baseline="30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+5</a:t>
            </a:r>
            <a:r>
              <a:rPr lang="en-US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O</a:t>
            </a:r>
            <a:r>
              <a:rPr lang="ru-RU" baseline="-25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3</a:t>
            </a:r>
            <a:endParaRPr lang="ru-RU" sz="2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N </a:t>
            </a:r>
            <a:r>
              <a:rPr lang="ru-RU" baseline="30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+ 3</a:t>
            </a:r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– 2 е  </a:t>
            </a:r>
            <a:r>
              <a:rPr lang="en-US" sz="2800" dirty="0">
                <a:solidFill>
                  <a:schemeClr val="tx1"/>
                </a:solidFill>
                <a:latin typeface="Calibri"/>
                <a:ea typeface="Calibri"/>
                <a:cs typeface="Times New Roman"/>
                <a:sym typeface="Symbol"/>
              </a:rPr>
              <a:t></a:t>
            </a:r>
            <a:r>
              <a:rPr lang="en-US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N</a:t>
            </a:r>
            <a:r>
              <a:rPr lang="ru-RU" baseline="30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+5             </a:t>
            </a:r>
            <a:r>
              <a:rPr lang="ru-RU" b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3</a:t>
            </a:r>
            <a:endParaRPr lang="ru-RU" sz="2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dirty="0" err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Mn</a:t>
            </a:r>
            <a:r>
              <a:rPr lang="ru-RU" baseline="30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+7</a:t>
            </a:r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+ 3 е  </a:t>
            </a:r>
            <a:r>
              <a:rPr lang="en-US" sz="2800" dirty="0">
                <a:solidFill>
                  <a:schemeClr val="tx1"/>
                </a:solidFill>
                <a:latin typeface="Calibri"/>
                <a:ea typeface="Calibri"/>
                <a:cs typeface="Times New Roman"/>
                <a:sym typeface="Symbol"/>
              </a:rPr>
              <a:t></a:t>
            </a:r>
            <a:r>
              <a:rPr lang="en-US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Mn</a:t>
            </a:r>
            <a:r>
              <a:rPr lang="ru-RU" baseline="30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+4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    </a:t>
            </a:r>
            <a:r>
              <a:rPr lang="ru-RU" b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2</a:t>
            </a:r>
            <a:endParaRPr lang="ru-RU" sz="2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4. Уравняем схему:</a:t>
            </a:r>
            <a:endParaRPr lang="ru-RU" sz="2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indent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ru-RU" b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3</a:t>
            </a:r>
            <a:r>
              <a:rPr lang="en-US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KN</a:t>
            </a:r>
            <a:r>
              <a:rPr lang="ru-RU" baseline="30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+3</a:t>
            </a:r>
            <a:r>
              <a:rPr lang="en-US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O</a:t>
            </a:r>
            <a:r>
              <a:rPr lang="ru-RU" baseline="-25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+ </a:t>
            </a:r>
            <a:r>
              <a:rPr lang="ru-RU" b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KMn</a:t>
            </a:r>
            <a:r>
              <a:rPr lang="ru-RU" baseline="30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+7</a:t>
            </a:r>
            <a:r>
              <a:rPr lang="en-US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O</a:t>
            </a:r>
            <a:r>
              <a:rPr lang="ru-RU" baseline="-25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4</a:t>
            </a:r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+ </a:t>
            </a:r>
            <a:r>
              <a:rPr lang="en-US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H</a:t>
            </a:r>
            <a:r>
              <a:rPr lang="ru-RU" baseline="-25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en-US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O </a:t>
            </a:r>
            <a:r>
              <a:rPr lang="en-US" dirty="0">
                <a:solidFill>
                  <a:schemeClr val="tx1"/>
                </a:solidFill>
                <a:latin typeface="Times New Roman"/>
                <a:ea typeface="Calibri"/>
                <a:cs typeface="Times New Roman"/>
                <a:sym typeface="Symbol"/>
              </a:rPr>
              <a:t></a:t>
            </a:r>
            <a:r>
              <a:rPr lang="en-US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Mn</a:t>
            </a:r>
            <a:r>
              <a:rPr lang="ru-RU" baseline="30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+4</a:t>
            </a:r>
            <a:r>
              <a:rPr lang="en-US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O</a:t>
            </a:r>
            <a:r>
              <a:rPr lang="ru-RU" baseline="-25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+ </a:t>
            </a:r>
            <a:r>
              <a:rPr lang="ru-RU" b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en-US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KOH</a:t>
            </a:r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+ </a:t>
            </a:r>
            <a:r>
              <a:rPr lang="ru-RU" b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3</a:t>
            </a:r>
            <a:r>
              <a:rPr lang="en-US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KN</a:t>
            </a:r>
            <a:r>
              <a:rPr lang="ru-RU" baseline="30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+5</a:t>
            </a:r>
            <a:r>
              <a:rPr lang="en-US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O</a:t>
            </a:r>
            <a:r>
              <a:rPr lang="ru-RU" baseline="-25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3</a:t>
            </a:r>
            <a:endParaRPr lang="ru-RU" sz="2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KNO</a:t>
            </a:r>
            <a:r>
              <a:rPr lang="ru-RU" baseline="-25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  – восстановитель за счет </a:t>
            </a:r>
            <a:r>
              <a:rPr lang="en-US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N </a:t>
            </a:r>
            <a:r>
              <a:rPr lang="ru-RU" baseline="30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+ 3</a:t>
            </a:r>
            <a:endParaRPr lang="ru-RU" sz="2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dirty="0" err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KMnO</a:t>
            </a:r>
            <a:r>
              <a:rPr lang="ru-RU" baseline="-25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4</a:t>
            </a:r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 </a:t>
            </a:r>
            <a:r>
              <a:rPr lang="ru-RU" baseline="-25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– окислитель за счет </a:t>
            </a:r>
            <a:r>
              <a:rPr lang="en-US" dirty="0" err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Mn</a:t>
            </a:r>
            <a:r>
              <a:rPr lang="ru-RU" baseline="30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+7</a:t>
            </a:r>
            <a:endParaRPr lang="ru-RU" sz="2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3723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86800" cy="982216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  <a:ea typeface="+mn-ea"/>
                <a:cs typeface="+mn-cs"/>
              </a:rPr>
              <a:t>Используя метод электронного баланса, составьте уравнение реакции. Укажите окислитель и восстановитель: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0405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1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1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+...+ KMnO</a:t>
            </a:r>
            <a:r>
              <a:rPr lang="en-US" sz="1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 O</a:t>
            </a:r>
            <a:r>
              <a:rPr lang="en-US" sz="1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 MnSO</a:t>
            </a:r>
            <a:r>
              <a:rPr lang="en-US" sz="1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 Na</a:t>
            </a:r>
            <a:r>
              <a:rPr lang="en-US" sz="1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1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 K</a:t>
            </a:r>
            <a:r>
              <a:rPr lang="en-US" sz="1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1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+…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Поставим степень окисления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1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1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-1 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+...+ KMn</a:t>
            </a:r>
            <a:r>
              <a:rPr lang="en-US" sz="1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+7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1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 O</a:t>
            </a:r>
            <a:r>
              <a:rPr lang="en-US" sz="1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 Mn</a:t>
            </a:r>
            <a:r>
              <a:rPr lang="en-US" sz="1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+2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1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 Na</a:t>
            </a:r>
            <a:r>
              <a:rPr lang="en-US" sz="1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1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 K</a:t>
            </a:r>
            <a:r>
              <a:rPr lang="en-US" sz="1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1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+…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1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1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 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восстановитель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+  H</a:t>
            </a:r>
            <a:r>
              <a:rPr lang="en-US" sz="1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1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 KMnO</a:t>
            </a:r>
            <a:r>
              <a:rPr lang="en-US" sz="1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окислитель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 O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 MnSO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 Na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 K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 H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O.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Составляем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электронный баланс  и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проставляем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коэффициенты в уравнение реакции:</a:t>
            </a:r>
          </a:p>
          <a:p>
            <a:pPr marL="0" indent="0">
              <a:buNone/>
            </a:pPr>
            <a:r>
              <a:rPr lang="en-US" sz="1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Mn</a:t>
            </a:r>
            <a:r>
              <a:rPr lang="ru-RU" sz="1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+7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+ 5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1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‑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Mn</a:t>
            </a:r>
            <a:r>
              <a:rPr lang="ru-RU" sz="1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+2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|2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окислитель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18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 2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18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8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|5  восстановитель</a:t>
            </a:r>
          </a:p>
          <a:p>
            <a:pPr marL="0" indent="0">
              <a:buNone/>
            </a:pP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5Na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 H</a:t>
            </a:r>
            <a:r>
              <a:rPr lang="en-US" sz="1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1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+ 2KMnO</a:t>
            </a:r>
            <a:r>
              <a:rPr lang="en-US" sz="1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 5O</a:t>
            </a:r>
            <a:r>
              <a:rPr lang="en-US" sz="1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+ 2MnSO</a:t>
            </a:r>
            <a:r>
              <a:rPr lang="en-US" sz="1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+ 5Na</a:t>
            </a:r>
            <a:r>
              <a:rPr lang="en-US" sz="1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1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 K</a:t>
            </a:r>
            <a:r>
              <a:rPr lang="en-US" sz="1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18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 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O.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5Na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восстановитель)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+ 8H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+ 2KMnO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окислитель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= 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5O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+ 2MnSO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+ 5Na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 K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+ 8H</a:t>
            </a:r>
            <a:r>
              <a:rPr lang="en-US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O.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23592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2188</TotalTime>
  <Words>1848</Words>
  <Application>Microsoft Office PowerPoint</Application>
  <PresentationFormat>Экран (4:3)</PresentationFormat>
  <Paragraphs>261</Paragraphs>
  <Slides>25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Трек</vt:lpstr>
      <vt:lpstr>Слайд 1</vt:lpstr>
      <vt:lpstr>Слайд 2</vt:lpstr>
      <vt:lpstr>Слайд 3</vt:lpstr>
      <vt:lpstr>«окислительно-восстановительные реакции  в  органической химии» </vt:lpstr>
      <vt:lpstr>Схема для KMnO4</vt:lpstr>
      <vt:lpstr> Используя метод электронного баланса, составьте уравнение реакции. Укажите окислитель и восстановитель: </vt:lpstr>
      <vt:lpstr>Используя метод электронного баланса, составьте уравнение реакции. Укажите окислитель и восстановитель:</vt:lpstr>
      <vt:lpstr>Используя метод электронного баланса, составьте уравнение реакции. Укажите окислитель и восстановитель:</vt:lpstr>
      <vt:lpstr>Используя метод электронного баланса, составьте уравнение реакции. Укажите окислитель и восстановитель:</vt:lpstr>
      <vt:lpstr>Используя метод электронного баланса, составьте уравнение реакции. Укажите окислитель и восстановитель:</vt:lpstr>
      <vt:lpstr>Даны: хлорид хрома (III), поташ, бромоводородная кислота. гидроксид лития. Напишите уравнение четырех возможных реакций между этими веществами.</vt:lpstr>
      <vt:lpstr>  Даны: Тетрагидроксоалюминат калия, хлорид железа (III), хлор, карбонат  калия </vt:lpstr>
      <vt:lpstr>Даны: бромид магния, карбонат натрия, хлороводородная кислота, гидроксид лития. Напишите уравнение четырех возможных реакций между этими веществами.</vt:lpstr>
      <vt:lpstr>Слайд 14</vt:lpstr>
      <vt:lpstr>Слайд 15</vt:lpstr>
      <vt:lpstr>Ацетат натрия → этан → Х → этанол → диэтиловый эфир                                                                                                      ↓                                                                                                        CO2</vt:lpstr>
      <vt:lpstr>Слайд 17</vt:lpstr>
      <vt:lpstr>Слайд 18</vt:lpstr>
      <vt:lpstr>Слайд 19</vt:lpstr>
      <vt:lpstr>Общие формулы органических соединений   </vt:lpstr>
      <vt:lpstr>Кислородосодержащие органические вещества</vt:lpstr>
      <vt:lpstr>Задача</vt:lpstr>
      <vt:lpstr>Задача  (решение)</vt:lpstr>
      <vt:lpstr>Задача </vt:lpstr>
      <vt:lpstr>Решение  </vt:lpstr>
    </vt:vector>
  </TitlesOfParts>
  <Company>1980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admin</cp:lastModifiedBy>
  <cp:revision>198</cp:revision>
  <dcterms:created xsi:type="dcterms:W3CDTF">2009-02-27T06:15:45Z</dcterms:created>
  <dcterms:modified xsi:type="dcterms:W3CDTF">2015-10-09T19:37:37Z</dcterms:modified>
</cp:coreProperties>
</file>