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60" r:id="rId4"/>
    <p:sldId id="259" r:id="rId5"/>
    <p:sldId id="265" r:id="rId6"/>
    <p:sldId id="285" r:id="rId7"/>
    <p:sldId id="286" r:id="rId8"/>
    <p:sldId id="270" r:id="rId9"/>
    <p:sldId id="273" r:id="rId10"/>
    <p:sldId id="277" r:id="rId11"/>
    <p:sldId id="279" r:id="rId12"/>
    <p:sldId id="280" r:id="rId13"/>
    <p:sldId id="281" r:id="rId14"/>
    <p:sldId id="282" r:id="rId15"/>
    <p:sldId id="284" r:id="rId16"/>
    <p:sldId id="287" r:id="rId17"/>
    <p:sldId id="28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Tm="6514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advTm="6514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advTm="6514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advTm="6514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514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6514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advTm="6514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89E2DF-5C23-4C18-8A90-D6E57D3F403D}" type="datetimeFigureOut">
              <a:rPr lang="ru-RU"/>
              <a:pPr>
                <a:defRPr/>
              </a:pPr>
              <a:t>09.10.2015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5459CD-1176-4BE9-810A-1C31391A2B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ransition advTm="6514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Asus\Desktop\&#1092;&#1080;&#1079;.&#1084;&#1080;&#1085;\m_f_Kroshka_Enot_-_Ot_ulibki_minus__(get-tune.net).mp3" TargetMode="External"/><Relationship Id="rId1" Type="http://schemas.openxmlformats.org/officeDocument/2006/relationships/tags" Target="../tags/tag1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Asus\Desktop\&#1092;&#1080;&#1079;.&#1084;&#1080;&#1085;\m_f_Kroshka_Enot_-_Ot_ulibki_minus__(get-tune.net).mp3" TargetMode="External"/><Relationship Id="rId1" Type="http://schemas.openxmlformats.org/officeDocument/2006/relationships/tags" Target="../tags/tag9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file:///C:\Users\Asus\Desktop\&#1092;&#1080;&#1079;.&#1084;&#1080;&#1085;\m_f_Kroshka_Enot_-_Ot_ulibki_minus__(get-tune.net).mp3" TargetMode="External"/><Relationship Id="rId1" Type="http://schemas.openxmlformats.org/officeDocument/2006/relationships/tags" Target="../tags/tag6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Администратор\Рабочий стол\бабочки\0_572df_3d7a56a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205038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_f_Kroshka_Enot_-_Ot_ulibki_minus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75399 0.0106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51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Администратор\Рабочий стол\бабочки\0_572df_3d7a56a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205038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_f_Kroshka_Enot_-_Ot_ulibki_minus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75399 0.0106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514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Documents and Settings\Администратор\Рабочий стол\бабочки\0_572ee_f6b19c41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573463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0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878 -0.53472 L 0.23402 -0.35208 C 0.16302 -0.31366 0.12343 -0.25648 0.12343 -0.19676 C 0.12343 -0.12824 0.16302 -0.07384 0.23402 -0.03542 L 0.54878 0.14769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Администратор\Рабочий стол\бабочки\0_572f1_60eafe1c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60350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5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3 0.06435 L -0.0073 0.25834 C -0.0073 0.3456 0.20312 0.45301 0.37447 0.45301 L 0.75659 0.4530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Рабочий стол\бабочки\B_Fly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5589588"/>
            <a:ext cx="13223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5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 -0.1206 L 0.0066 -0.80301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514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Администратор\Рабочий стол\бабочки\B_Fly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3284538"/>
            <a:ext cx="2381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66 -0.16065 L -0.74774 -0.4756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Documents and Settings\Администратор\Рабочий стол\бабочки\0_572ee_f6b19c41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573463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0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878 -0.53472 L 0.23402 -0.35208 C 0.16302 -0.31366 0.12343 -0.25648 0.12343 -0.19676 C 0.12343 -0.12824 0.16302 -0.07384 0.23402 -0.03542 L 0.54878 0.14769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Администратор\Рабочий стол\бабочки\0_572f1_60eafe1c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60350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5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3 0.06435 L -0.0073 0.25834 C -0.0073 0.3456 0.20312 0.45301 0.37447 0.45301 L 0.75659 0.45301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Администратор\Рабочий стол\бабочки\B_Fly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5589588"/>
            <a:ext cx="13223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51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6 -0.1206 L 0.0066 -0.80301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Documents and Settings\Администратор\Рабочий стол\бабочки\B_Fly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2750" y="3284538"/>
            <a:ext cx="2381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38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66 -0.16065 L -0.74774 -0.4756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9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6514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Администратор\Рабочий стол\бабочки\0_572df_3d7a56a_S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2205038"/>
            <a:ext cx="11334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m_f_Kroshka_Enot_-_Ot_ulibki_minus__(get-tune.net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813" y="62372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42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22222E-6 L 0.75399 0.0106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Администратор\Рабочий стол\бабочки\B_Fly0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76250"/>
            <a:ext cx="10080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1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2.5E-6 0.1838 C -2.5E-6 0.26574 0.2125 0.3676 0.38594 0.3676 L 0.77188 0.3676 " pathEditMode="relative" rAng="0" ptsTypes="FfFF">
                                      <p:cBhvr>
                                        <p:cTn id="11" dur="3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6" y="1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бабочки\B_Fly2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2492375"/>
            <a:ext cx="1606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3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64 0.0044 L -0.75729 -0.01644 " pathEditMode="relative" ptsTypes="AA">
                                      <p:cBhvr>
                                        <p:cTn id="6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Лето анимированный</Template>
  <TotalTime>104</TotalTime>
  <Words>0</Words>
  <Application>Microsoft Office PowerPoint</Application>
  <PresentationFormat>Экран (4:3)</PresentationFormat>
  <Paragraphs>0</Paragraphs>
  <Slides>17</Slides>
  <Notes>0</Notes>
  <HiddenSlides>1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Лето анимированный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ё</cp:lastModifiedBy>
  <cp:revision>16</cp:revision>
  <dcterms:created xsi:type="dcterms:W3CDTF">2013-03-05T10:45:21Z</dcterms:created>
  <dcterms:modified xsi:type="dcterms:W3CDTF">2015-10-09T10:24:53Z</dcterms:modified>
</cp:coreProperties>
</file>