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00CC"/>
    <a:srgbClr val="006600"/>
    <a:srgbClr val="800000"/>
    <a:srgbClr val="663300"/>
    <a:srgbClr val="FF33CC"/>
    <a:srgbClr val="FF0000"/>
    <a:srgbClr val="FF66FF"/>
    <a:srgbClr val="003300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86F2DB-9F78-4D65-9557-FD3CAC4D6302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DED859-F21F-44DA-AFE7-E4FBB324C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ED859-F21F-44DA-AFE7-E4FBB324C69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2592288"/>
          </a:xfrm>
        </p:spPr>
        <p:txBody>
          <a:bodyPr/>
          <a:lstStyle/>
          <a:p>
            <a:r>
              <a:rPr lang="ru-RU" i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</a:t>
            </a:r>
            <a:r>
              <a:rPr lang="ru-RU" i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русских правителей: </a:t>
            </a:r>
            <a:r>
              <a:rPr lang="ru-RU" i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Олега, Игоря и Ольги.</a:t>
            </a:r>
            <a:endParaRPr lang="ru-RU" i="1" dirty="0">
              <a:solidFill>
                <a:srgbClr val="1111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725144"/>
            <a:ext cx="3960440" cy="1057672"/>
          </a:xfrm>
        </p:spPr>
        <p:txBody>
          <a:bodyPr/>
          <a:lstStyle/>
          <a:p>
            <a:r>
              <a:rPr lang="ru-RU" sz="18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Ученицы 4 класса МБОУ СШ №1 г.Горбатова</a:t>
            </a:r>
          </a:p>
          <a:p>
            <a:r>
              <a:rPr lang="ru-RU" sz="18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Крюковой </a:t>
            </a:r>
            <a:r>
              <a:rPr lang="ru-RU" sz="1800" dirty="0" err="1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Милены</a:t>
            </a:r>
            <a:endParaRPr lang="ru-RU" sz="1800" dirty="0"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и икона княгини Ольги.</a:t>
            </a:r>
            <a:endParaRPr lang="ru-RU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knyaginya-olga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628800"/>
            <a:ext cx="4114800" cy="43044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yq-raHdjQ6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4048" y="1556792"/>
            <a:ext cx="3709192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Первые правители древней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Руси.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00807"/>
            <a:ext cx="9144000" cy="3686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1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51720" y="1353501"/>
            <a:ext cx="6363550" cy="47726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3573016"/>
          </a:xfrm>
        </p:spPr>
        <p:txBody>
          <a:bodyPr/>
          <a:lstStyle/>
          <a:p>
            <a:r>
              <a:rPr lang="ru-RU" sz="32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живём в самой большой стране мира, стране с богатой и интересной историей.</a:t>
            </a:r>
            <a:br>
              <a:rPr lang="ru-RU" sz="32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Сегодня я хотела бы рассказать об интересных событиях, происходящих во времена правления Олега Вещего, его наследника Игоря Рюриковича и жены Игоря –  княгини Ольги.</a:t>
            </a:r>
            <a:endParaRPr lang="ru-RU" sz="32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7848872" cy="86409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Княжение Олега Вещего.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1412776"/>
            <a:ext cx="7848872" cy="4536503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882 году, по летописной хронологии, князь Олег Вещий, родственник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Рюрика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отправился в поход из Новгорода на юг, по пути захватив с собой Смоленск  и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Любеч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установив там свою власть и поставив на княжение своих людей. Потом Олег с новгородским войском и наёмной варяжской дружиной захватил Киев, убил правивших там Аскольда и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Диара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объявил Киев столицей своего государства («И сел Олег, княжа, в Киеве, и сказал Олег: «Да будет это мать городам русским».); господствующей религией было язычество, хотя в Киеве уже существовала и христианская община.</a:t>
            </a:r>
            <a:endParaRPr lang="ru-RU" sz="24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Олег военным путём распространил свою власть на земли древлян и северян, а радимичи приняли условия Олега без борьбы.</a:t>
            </a:r>
            <a:endParaRPr lang="ru-RU" sz="2800" dirty="0">
              <a:solidFill>
                <a:schemeClr val="tx2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e8edd86cae3460b1f3dd31ac8ba6b80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28294" y="1600200"/>
            <a:ext cx="7687411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Согласно летописной версии, Олег, носивший титул великого князя, правил более 30 лет. Родной сын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Рюрика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Игорь занял престол после смерти Олега около 912 года и правил до 945 года.</a:t>
            </a:r>
            <a:endParaRPr lang="ru-RU" sz="2400" dirty="0"/>
          </a:p>
        </p:txBody>
      </p:sp>
      <p:pic>
        <p:nvPicPr>
          <p:cNvPr id="4" name="Содержимое 3" descr="f.2013.09.30.20.52.53..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647508"/>
            <a:ext cx="3946080" cy="52104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612560" cy="122413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Княжение Игоря Рюриковича.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599" y="1628800"/>
            <a:ext cx="7523113" cy="4608511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Игорь совершил два похода на Византию. Первый, в 941 году, завершился не удачно. Ему предшествовала так же не удачная военная компания против Хазарии, в ходе которой Русь, действуя по просьбе Византии, атаковала хазарский город </a:t>
            </a:r>
            <a:r>
              <a:rPr lang="ru-RU" sz="2400" dirty="0" err="1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Самкерц</a:t>
            </a:r>
            <a:r>
              <a:rPr lang="ru-RU" sz="24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Таманском полуострове, но была разбита хазарским полководцем </a:t>
            </a:r>
            <a:r>
              <a:rPr lang="ru-RU" sz="2400" dirty="0" err="1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Песахом</a:t>
            </a:r>
            <a:r>
              <a:rPr lang="ru-RU" sz="24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повернула оружие против Византии. Второй поход произошёл в 944 году. Он завершился договором, подтвердившим многие положения предыдущих договоров 907 и 911 годов, но отменявшим беспошлинную торговлю. В 943 или 944 году был совершён поход на </a:t>
            </a:r>
            <a:r>
              <a:rPr lang="ru-RU" sz="2400" dirty="0" err="1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Бердаа</a:t>
            </a:r>
            <a:r>
              <a:rPr lang="ru-RU" sz="24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 945 году Игорь был убит во время сбора дани с древлян.</a:t>
            </a:r>
            <a:endParaRPr lang="ru-RU" sz="2400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80728"/>
            <a:ext cx="8064896" cy="858019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Княжение княгини </a:t>
            </a:r>
            <a:r>
              <a:rPr lang="ru-RU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ольги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7" y="1844824"/>
            <a:ext cx="7451105" cy="4392487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 смерти Игоря, в силу малолетства его сына Святослава, реальная власть оказалась в руках вдовы Игоря княгини Ольги. Она стала первым правителем Древнерусского государства, официально принявшим христианство византийского обряда (по наиболее аргументированной версии, в 957 году,  хотя предлагаются и другие даты). Впрочем, Ольга около 959 года приглашала на Русь германского епископа </a:t>
            </a:r>
            <a:r>
              <a:rPr lang="ru-RU" sz="2400" dirty="0" err="1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Адальберта</a:t>
            </a:r>
            <a:r>
              <a:rPr lang="ru-RU" sz="24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священников латинского обряда (после неудачи своей миссии они были вынуждены покинуть Киев).</a:t>
            </a:r>
            <a:endParaRPr lang="ru-RU" sz="2400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и икона вещего Олега.</a:t>
            </a:r>
            <a:endParaRPr lang="ru-RU" sz="4000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114971_origina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412776"/>
            <a:ext cx="3529588" cy="46283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князь олег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1340768"/>
            <a:ext cx="4176464" cy="471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и икона Игоря Рюриковича.</a:t>
            </a:r>
            <a:endParaRPr lang="ru-RU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igor_novayaoper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700808"/>
            <a:ext cx="3822576" cy="43641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князь игорь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20072" y="1628800"/>
            <a:ext cx="3384375" cy="46282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ревняя русь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Древняя русь</Template>
  <TotalTime>238</TotalTime>
  <Words>378</Words>
  <Application>Microsoft Office PowerPoint</Application>
  <PresentationFormat>Экран (4:3)</PresentationFormat>
  <Paragraphs>17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Древняя русь</vt:lpstr>
      <vt:lpstr>История  русских правителей: Олега, Игоря и Ольги.</vt:lpstr>
      <vt:lpstr>Мы живём в самой большой стране мира, стране с богатой и интересной историей. Сегодня я хотела бы рассказать об интересных событиях, происходящих во времена правления Олега Вещего, его наследника Игоря Рюриковича и жены Игоря –  княгини Ольги.</vt:lpstr>
      <vt:lpstr>Княжение Олега Вещего.</vt:lpstr>
      <vt:lpstr>Олег военным путём распространил свою власть на земли древлян и северян, а радимичи приняли условия Олега без борьбы.</vt:lpstr>
      <vt:lpstr>Согласно летописной версии, Олег, носивший титул великого князя, правил более 30 лет. Родной сын Рюрика – Игорь занял престол после смерти Олега около 912 года и правил до 945 года.</vt:lpstr>
      <vt:lpstr>Княжение Игоря Рюриковича.</vt:lpstr>
      <vt:lpstr>Княжение княгини ольги.</vt:lpstr>
      <vt:lpstr>Портрет и икона вещего Олега.</vt:lpstr>
      <vt:lpstr>Портрет и икона Игоря Рюриковича.</vt:lpstr>
      <vt:lpstr>Портрет и икона княгини Ольги.</vt:lpstr>
      <vt:lpstr>Первые правители древней Руси.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Юлечка</dc:creator>
  <cp:lastModifiedBy>Юлечка</cp:lastModifiedBy>
  <cp:revision>29</cp:revision>
  <dcterms:created xsi:type="dcterms:W3CDTF">2015-09-19T17:29:50Z</dcterms:created>
  <dcterms:modified xsi:type="dcterms:W3CDTF">2015-09-20T19:55:00Z</dcterms:modified>
</cp:coreProperties>
</file>