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8" r:id="rId4"/>
    <p:sldId id="259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9C528E-2810-4283-A46B-09F7BAB8BD3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77F6B1-E04D-4978-9C02-8C035680B053}">
      <dgm:prSet phldrT="[Текст]"/>
      <dgm:spPr/>
      <dgm:t>
        <a:bodyPr/>
        <a:lstStyle/>
        <a:p>
          <a:r>
            <a:rPr lang="ru-RU" b="1" i="1" dirty="0" err="1" smtClean="0">
              <a:solidFill>
                <a:schemeClr val="tx2">
                  <a:lumMod val="75000"/>
                </a:schemeClr>
              </a:solidFill>
            </a:rPr>
            <a:t>Слюдянскй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 район</a:t>
          </a:r>
          <a:endParaRPr lang="ru-RU" b="1" i="1" dirty="0">
            <a:solidFill>
              <a:schemeClr val="tx2">
                <a:lumMod val="75000"/>
              </a:schemeClr>
            </a:solidFill>
          </a:endParaRPr>
        </a:p>
      </dgm:t>
    </dgm:pt>
    <dgm:pt modelId="{DB411C4B-43CC-4A24-96FF-153EDACCC72E}" type="parTrans" cxnId="{8C84A7FD-0134-4420-A875-8E1D6B0FEA5F}">
      <dgm:prSet/>
      <dgm:spPr/>
      <dgm:t>
        <a:bodyPr/>
        <a:lstStyle/>
        <a:p>
          <a:endParaRPr lang="ru-RU"/>
        </a:p>
      </dgm:t>
    </dgm:pt>
    <dgm:pt modelId="{0D0181E9-752E-4F90-980E-AA375FCDEB7F}" type="sibTrans" cxnId="{8C84A7FD-0134-4420-A875-8E1D6B0FEA5F}">
      <dgm:prSet/>
      <dgm:spPr/>
      <dgm:t>
        <a:bodyPr/>
        <a:lstStyle/>
        <a:p>
          <a:endParaRPr lang="ru-RU"/>
        </a:p>
      </dgm:t>
    </dgm:pt>
    <dgm:pt modelId="{BC990226-9031-408A-A5AA-6F59BB7CF8AC}">
      <dgm:prSet phldrT="[Текст]"/>
      <dgm:spPr/>
      <dgm:t>
        <a:bodyPr/>
        <a:lstStyle/>
        <a:p>
          <a:r>
            <a:rPr lang="ru-RU" dirty="0" err="1" smtClean="0"/>
            <a:t>Слюдянка</a:t>
          </a:r>
          <a:endParaRPr lang="ru-RU" dirty="0"/>
        </a:p>
      </dgm:t>
    </dgm:pt>
    <dgm:pt modelId="{43ECDB84-95C8-4C13-A211-F12C20510521}" type="parTrans" cxnId="{28A5F023-A2BC-4380-AE27-7CCE44608014}">
      <dgm:prSet/>
      <dgm:spPr/>
      <dgm:t>
        <a:bodyPr/>
        <a:lstStyle/>
        <a:p>
          <a:endParaRPr lang="ru-RU"/>
        </a:p>
      </dgm:t>
    </dgm:pt>
    <dgm:pt modelId="{939B2F3C-8C58-48C4-AC75-B56A9AE42AB3}" type="sibTrans" cxnId="{28A5F023-A2BC-4380-AE27-7CCE44608014}">
      <dgm:prSet/>
      <dgm:spPr/>
      <dgm:t>
        <a:bodyPr/>
        <a:lstStyle/>
        <a:p>
          <a:endParaRPr lang="ru-RU"/>
        </a:p>
      </dgm:t>
    </dgm:pt>
    <dgm:pt modelId="{74E68DE9-CC40-47D2-80A4-6ED7095C1549}">
      <dgm:prSet phldrT="[Текст]"/>
      <dgm:spPr/>
      <dgm:t>
        <a:bodyPr/>
        <a:lstStyle/>
        <a:p>
          <a:r>
            <a:rPr lang="ru-RU" dirty="0" smtClean="0"/>
            <a:t>1966 год</a:t>
          </a:r>
          <a:endParaRPr lang="ru-RU" dirty="0"/>
        </a:p>
      </dgm:t>
    </dgm:pt>
    <dgm:pt modelId="{4C55A291-021F-4276-B3ED-36FC600956D5}" type="parTrans" cxnId="{95C259C2-56FC-4651-B55D-285FFBE8E88C}">
      <dgm:prSet/>
      <dgm:spPr/>
      <dgm:t>
        <a:bodyPr/>
        <a:lstStyle/>
        <a:p>
          <a:endParaRPr lang="ru-RU"/>
        </a:p>
      </dgm:t>
    </dgm:pt>
    <dgm:pt modelId="{9696DF17-BAF1-463A-BD0A-E9638FB666AD}" type="sibTrans" cxnId="{95C259C2-56FC-4651-B55D-285FFBE8E88C}">
      <dgm:prSet/>
      <dgm:spPr/>
      <dgm:t>
        <a:bodyPr/>
        <a:lstStyle/>
        <a:p>
          <a:endParaRPr lang="ru-RU"/>
        </a:p>
      </dgm:t>
    </dgm:pt>
    <dgm:pt modelId="{77872674-3739-462B-BD6E-66A1AE781CE1}">
      <dgm:prSet phldrT="[Текст]"/>
      <dgm:spPr/>
      <dgm:t>
        <a:bodyPr/>
        <a:lstStyle/>
        <a:p>
          <a:r>
            <a:rPr lang="ru-RU" dirty="0" smtClean="0"/>
            <a:t>Байкальск</a:t>
          </a:r>
          <a:endParaRPr lang="ru-RU" dirty="0"/>
        </a:p>
      </dgm:t>
    </dgm:pt>
    <dgm:pt modelId="{90C1E973-E0DA-4BB7-8F5F-7A543F55DBC8}" type="parTrans" cxnId="{77798088-A320-47C2-B40D-A654B67FD918}">
      <dgm:prSet/>
      <dgm:spPr/>
      <dgm:t>
        <a:bodyPr/>
        <a:lstStyle/>
        <a:p>
          <a:endParaRPr lang="ru-RU"/>
        </a:p>
      </dgm:t>
    </dgm:pt>
    <dgm:pt modelId="{55E3745A-CEC5-4B27-980C-D431861E420D}" type="sibTrans" cxnId="{77798088-A320-47C2-B40D-A654B67FD918}">
      <dgm:prSet/>
      <dgm:spPr/>
      <dgm:t>
        <a:bodyPr/>
        <a:lstStyle/>
        <a:p>
          <a:endParaRPr lang="ru-RU"/>
        </a:p>
      </dgm:t>
    </dgm:pt>
    <dgm:pt modelId="{96D71B12-DB07-451B-A7D9-764E99A59B08}">
      <dgm:prSet phldrT="[Текст]"/>
      <dgm:spPr/>
      <dgm:t>
        <a:bodyPr/>
        <a:lstStyle/>
        <a:p>
          <a:r>
            <a:rPr lang="ru-RU" dirty="0" smtClean="0"/>
            <a:t>1961 год</a:t>
          </a:r>
          <a:endParaRPr lang="ru-RU" dirty="0"/>
        </a:p>
      </dgm:t>
    </dgm:pt>
    <dgm:pt modelId="{6BEA1343-E46D-4598-B8E3-521B87B390DB}" type="parTrans" cxnId="{6D6543F1-F14A-46A7-96FD-0269774921CD}">
      <dgm:prSet/>
      <dgm:spPr/>
      <dgm:t>
        <a:bodyPr/>
        <a:lstStyle/>
        <a:p>
          <a:endParaRPr lang="ru-RU"/>
        </a:p>
      </dgm:t>
    </dgm:pt>
    <dgm:pt modelId="{FD429BA7-D0F8-491F-BF2C-93E0511296D4}" type="sibTrans" cxnId="{6D6543F1-F14A-46A7-96FD-0269774921CD}">
      <dgm:prSet/>
      <dgm:spPr/>
      <dgm:t>
        <a:bodyPr/>
        <a:lstStyle/>
        <a:p>
          <a:endParaRPr lang="ru-RU"/>
        </a:p>
      </dgm:t>
    </dgm:pt>
    <dgm:pt modelId="{FE1123B8-B041-4085-A99F-D499E34EB9B7}">
      <dgm:prSet/>
      <dgm:spPr/>
      <dgm:t>
        <a:bodyPr/>
        <a:lstStyle/>
        <a:p>
          <a:r>
            <a:rPr lang="ru-RU" dirty="0" smtClean="0"/>
            <a:t>Култук</a:t>
          </a:r>
          <a:endParaRPr lang="ru-RU" dirty="0"/>
        </a:p>
      </dgm:t>
    </dgm:pt>
    <dgm:pt modelId="{52B0ACC4-F297-4352-8ABA-074FE5D04C69}" type="parTrans" cxnId="{5EEDDC99-6631-4460-A86B-DB8069756933}">
      <dgm:prSet/>
      <dgm:spPr/>
      <dgm:t>
        <a:bodyPr/>
        <a:lstStyle/>
        <a:p>
          <a:endParaRPr lang="ru-RU"/>
        </a:p>
      </dgm:t>
    </dgm:pt>
    <dgm:pt modelId="{86B9AC2C-80EA-4911-9AF1-A9F37C0DFDAA}" type="sibTrans" cxnId="{5EEDDC99-6631-4460-A86B-DB8069756933}">
      <dgm:prSet/>
      <dgm:spPr/>
      <dgm:t>
        <a:bodyPr/>
        <a:lstStyle/>
        <a:p>
          <a:endParaRPr lang="ru-RU"/>
        </a:p>
      </dgm:t>
    </dgm:pt>
    <dgm:pt modelId="{58A4ACD8-1187-49C8-81DD-6C87DA8279FF}">
      <dgm:prSet/>
      <dgm:spPr/>
      <dgm:t>
        <a:bodyPr/>
        <a:lstStyle/>
        <a:p>
          <a:r>
            <a:rPr lang="ru-RU" dirty="0" smtClean="0"/>
            <a:t>1936 год</a:t>
          </a:r>
          <a:endParaRPr lang="ru-RU" dirty="0"/>
        </a:p>
      </dgm:t>
    </dgm:pt>
    <dgm:pt modelId="{298E6CC6-F2AD-419C-9F16-7DBFA6F83162}" type="parTrans" cxnId="{5C47ED14-A0AA-49D2-A407-B9A394D593A3}">
      <dgm:prSet/>
      <dgm:spPr/>
      <dgm:t>
        <a:bodyPr/>
        <a:lstStyle/>
        <a:p>
          <a:endParaRPr lang="ru-RU"/>
        </a:p>
      </dgm:t>
    </dgm:pt>
    <dgm:pt modelId="{3CED0BCF-5D81-409E-869C-36E021ECCBA6}" type="sibTrans" cxnId="{5C47ED14-A0AA-49D2-A407-B9A394D593A3}">
      <dgm:prSet/>
      <dgm:spPr/>
      <dgm:t>
        <a:bodyPr/>
        <a:lstStyle/>
        <a:p>
          <a:endParaRPr lang="ru-RU"/>
        </a:p>
      </dgm:t>
    </dgm:pt>
    <dgm:pt modelId="{3CB96DA4-0BD8-4F24-8365-291CE1DADBBE}">
      <dgm:prSet/>
      <dgm:spPr/>
      <dgm:t>
        <a:bodyPr/>
        <a:lstStyle/>
        <a:p>
          <a:r>
            <a:rPr lang="ru-RU" dirty="0" smtClean="0"/>
            <a:t>Быстрая</a:t>
          </a:r>
          <a:endParaRPr lang="ru-RU" dirty="0"/>
        </a:p>
      </dgm:t>
    </dgm:pt>
    <dgm:pt modelId="{0FAF1BCE-21F9-4DDF-98F7-160CB6A8F2B8}" type="parTrans" cxnId="{C3128F69-0C2D-4D54-B117-471C0503A7D9}">
      <dgm:prSet/>
      <dgm:spPr/>
      <dgm:t>
        <a:bodyPr/>
        <a:lstStyle/>
        <a:p>
          <a:endParaRPr lang="ru-RU"/>
        </a:p>
      </dgm:t>
    </dgm:pt>
    <dgm:pt modelId="{624E9CEF-1383-4AFE-ABA3-60AFABFF4053}" type="sibTrans" cxnId="{C3128F69-0C2D-4D54-B117-471C0503A7D9}">
      <dgm:prSet/>
      <dgm:spPr/>
      <dgm:t>
        <a:bodyPr/>
        <a:lstStyle/>
        <a:p>
          <a:endParaRPr lang="ru-RU"/>
        </a:p>
      </dgm:t>
    </dgm:pt>
    <dgm:pt modelId="{EB3A8301-DA47-4874-BE73-194B0B86CF83}">
      <dgm:prSet/>
      <dgm:spPr/>
      <dgm:t>
        <a:bodyPr/>
        <a:lstStyle/>
        <a:p>
          <a:r>
            <a:rPr lang="ru-RU" dirty="0" smtClean="0"/>
            <a:t>Утулик</a:t>
          </a:r>
          <a:endParaRPr lang="ru-RU" dirty="0"/>
        </a:p>
      </dgm:t>
    </dgm:pt>
    <dgm:pt modelId="{DAC0336D-46FE-4730-94B1-C3767DA6308E}" type="parTrans" cxnId="{419A5FFF-3F90-46BF-ACB8-E2F2D11C6567}">
      <dgm:prSet/>
      <dgm:spPr/>
      <dgm:t>
        <a:bodyPr/>
        <a:lstStyle/>
        <a:p>
          <a:endParaRPr lang="ru-RU"/>
        </a:p>
      </dgm:t>
    </dgm:pt>
    <dgm:pt modelId="{8B218917-3A4D-40EE-A3F6-6B855C68B4A8}" type="sibTrans" cxnId="{419A5FFF-3F90-46BF-ACB8-E2F2D11C6567}">
      <dgm:prSet/>
      <dgm:spPr/>
      <dgm:t>
        <a:bodyPr/>
        <a:lstStyle/>
        <a:p>
          <a:endParaRPr lang="ru-RU"/>
        </a:p>
      </dgm:t>
    </dgm:pt>
    <dgm:pt modelId="{3C5AC439-44AD-436D-8295-D26418A5D69D}">
      <dgm:prSet/>
      <dgm:spPr/>
      <dgm:t>
        <a:bodyPr/>
        <a:lstStyle/>
        <a:p>
          <a:r>
            <a:rPr lang="ru-RU" dirty="0" smtClean="0"/>
            <a:t>1903 год</a:t>
          </a:r>
          <a:endParaRPr lang="ru-RU" dirty="0"/>
        </a:p>
      </dgm:t>
    </dgm:pt>
    <dgm:pt modelId="{516A5526-6ABA-41E4-96CB-11ED42D5D43D}" type="parTrans" cxnId="{550105E8-5565-46A6-8172-E61346AF6FE8}">
      <dgm:prSet/>
      <dgm:spPr/>
      <dgm:t>
        <a:bodyPr/>
        <a:lstStyle/>
        <a:p>
          <a:endParaRPr lang="ru-RU"/>
        </a:p>
      </dgm:t>
    </dgm:pt>
    <dgm:pt modelId="{BB0F9985-6F59-471F-AE7B-DCF1751539A8}" type="sibTrans" cxnId="{550105E8-5565-46A6-8172-E61346AF6FE8}">
      <dgm:prSet/>
      <dgm:spPr/>
      <dgm:t>
        <a:bodyPr/>
        <a:lstStyle/>
        <a:p>
          <a:endParaRPr lang="ru-RU"/>
        </a:p>
      </dgm:t>
    </dgm:pt>
    <dgm:pt modelId="{103025DE-4957-4C7F-B3D9-AFA9107D8A50}">
      <dgm:prSet/>
      <dgm:spPr/>
      <dgm:t>
        <a:bodyPr/>
        <a:lstStyle/>
        <a:p>
          <a:r>
            <a:rPr lang="ru-RU" dirty="0" smtClean="0"/>
            <a:t>1864 год</a:t>
          </a:r>
          <a:endParaRPr lang="ru-RU" dirty="0"/>
        </a:p>
      </dgm:t>
    </dgm:pt>
    <dgm:pt modelId="{D28B1B3B-895B-49B9-83D1-F6F6B053338D}" type="parTrans" cxnId="{1563C893-16B4-450A-AFA1-9861E0FF0589}">
      <dgm:prSet/>
      <dgm:spPr/>
      <dgm:t>
        <a:bodyPr/>
        <a:lstStyle/>
        <a:p>
          <a:endParaRPr lang="ru-RU"/>
        </a:p>
      </dgm:t>
    </dgm:pt>
    <dgm:pt modelId="{2CD531EE-0086-45B4-B4B0-3D93B33715AE}" type="sibTrans" cxnId="{1563C893-16B4-450A-AFA1-9861E0FF0589}">
      <dgm:prSet/>
      <dgm:spPr/>
      <dgm:t>
        <a:bodyPr/>
        <a:lstStyle/>
        <a:p>
          <a:endParaRPr lang="ru-RU"/>
        </a:p>
      </dgm:t>
    </dgm:pt>
    <dgm:pt modelId="{DD059ECD-9290-47C0-801E-0125B46905EE}" type="pres">
      <dgm:prSet presAssocID="{509C528E-2810-4283-A46B-09F7BAB8BD3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1AAE7E4-E53F-4D98-BE20-278B95A0E515}" type="pres">
      <dgm:prSet presAssocID="{7E77F6B1-E04D-4978-9C02-8C035680B053}" presName="hierRoot1" presStyleCnt="0"/>
      <dgm:spPr/>
    </dgm:pt>
    <dgm:pt modelId="{609C289C-627D-433C-8A4C-5E11B4E7E7B4}" type="pres">
      <dgm:prSet presAssocID="{7E77F6B1-E04D-4978-9C02-8C035680B053}" presName="composite" presStyleCnt="0"/>
      <dgm:spPr/>
    </dgm:pt>
    <dgm:pt modelId="{A7EDA05A-0EC2-4467-A153-BE7F1E58B2EC}" type="pres">
      <dgm:prSet presAssocID="{7E77F6B1-E04D-4978-9C02-8C035680B053}" presName="background" presStyleLbl="node0" presStyleIdx="0" presStyleCnt="1"/>
      <dgm:spPr/>
    </dgm:pt>
    <dgm:pt modelId="{3B62A3E8-74CD-42A5-9531-1D68E7E7D631}" type="pres">
      <dgm:prSet presAssocID="{7E77F6B1-E04D-4978-9C02-8C035680B053}" presName="text" presStyleLbl="fgAcc0" presStyleIdx="0" presStyleCnt="1" custScaleX="203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3A6BB0-E0F3-42A8-9857-FC2C71667C43}" type="pres">
      <dgm:prSet presAssocID="{7E77F6B1-E04D-4978-9C02-8C035680B053}" presName="hierChild2" presStyleCnt="0"/>
      <dgm:spPr/>
    </dgm:pt>
    <dgm:pt modelId="{EE8E6900-5AEC-40CC-802B-0E9A5AA1E864}" type="pres">
      <dgm:prSet presAssocID="{43ECDB84-95C8-4C13-A211-F12C20510521}" presName="Name10" presStyleLbl="parChTrans1D2" presStyleIdx="0" presStyleCnt="5"/>
      <dgm:spPr/>
    </dgm:pt>
    <dgm:pt modelId="{C8AA7DC1-3AF3-4337-A6C9-7BB07605B50E}" type="pres">
      <dgm:prSet presAssocID="{BC990226-9031-408A-A5AA-6F59BB7CF8AC}" presName="hierRoot2" presStyleCnt="0"/>
      <dgm:spPr/>
    </dgm:pt>
    <dgm:pt modelId="{4643596B-699B-4D52-8EAE-E170340D14D6}" type="pres">
      <dgm:prSet presAssocID="{BC990226-9031-408A-A5AA-6F59BB7CF8AC}" presName="composite2" presStyleCnt="0"/>
      <dgm:spPr/>
    </dgm:pt>
    <dgm:pt modelId="{8E5832CC-20FC-4D42-8908-592F1438A25E}" type="pres">
      <dgm:prSet presAssocID="{BC990226-9031-408A-A5AA-6F59BB7CF8AC}" presName="background2" presStyleLbl="node2" presStyleIdx="0" presStyleCnt="5"/>
      <dgm:spPr/>
    </dgm:pt>
    <dgm:pt modelId="{59F38E52-5684-4152-98DA-43EFE2348784}" type="pres">
      <dgm:prSet presAssocID="{BC990226-9031-408A-A5AA-6F59BB7CF8AC}" presName="text2" presStyleLbl="fgAcc2" presStyleIdx="0" presStyleCnt="5">
        <dgm:presLayoutVars>
          <dgm:chPref val="3"/>
        </dgm:presLayoutVars>
      </dgm:prSet>
      <dgm:spPr/>
    </dgm:pt>
    <dgm:pt modelId="{46A6E673-D3F4-45B4-92B4-8AAA3590616E}" type="pres">
      <dgm:prSet presAssocID="{BC990226-9031-408A-A5AA-6F59BB7CF8AC}" presName="hierChild3" presStyleCnt="0"/>
      <dgm:spPr/>
    </dgm:pt>
    <dgm:pt modelId="{05129E01-E8CD-4454-A242-F6AB298DE566}" type="pres">
      <dgm:prSet presAssocID="{4C55A291-021F-4276-B3ED-36FC600956D5}" presName="Name17" presStyleLbl="parChTrans1D3" presStyleIdx="0" presStyleCnt="5"/>
      <dgm:spPr/>
    </dgm:pt>
    <dgm:pt modelId="{C68F6934-CFF3-4D0F-969E-A0282141E18D}" type="pres">
      <dgm:prSet presAssocID="{74E68DE9-CC40-47D2-80A4-6ED7095C1549}" presName="hierRoot3" presStyleCnt="0"/>
      <dgm:spPr/>
    </dgm:pt>
    <dgm:pt modelId="{17194FDA-7C2E-44D6-BC1E-1A7B7769F7B0}" type="pres">
      <dgm:prSet presAssocID="{74E68DE9-CC40-47D2-80A4-6ED7095C1549}" presName="composite3" presStyleCnt="0"/>
      <dgm:spPr/>
    </dgm:pt>
    <dgm:pt modelId="{F8BBC503-EA8D-47B1-B692-8F4636C689B6}" type="pres">
      <dgm:prSet presAssocID="{74E68DE9-CC40-47D2-80A4-6ED7095C1549}" presName="background3" presStyleLbl="node3" presStyleIdx="0" presStyleCnt="5"/>
      <dgm:spPr/>
    </dgm:pt>
    <dgm:pt modelId="{1A339C58-BF7F-438A-8A0F-8868CBBE9E7E}" type="pres">
      <dgm:prSet presAssocID="{74E68DE9-CC40-47D2-80A4-6ED7095C1549}" presName="text3" presStyleLbl="fgAcc3" presStyleIdx="0" presStyleCnt="5">
        <dgm:presLayoutVars>
          <dgm:chPref val="3"/>
        </dgm:presLayoutVars>
      </dgm:prSet>
      <dgm:spPr/>
    </dgm:pt>
    <dgm:pt modelId="{2ADA5D20-0117-4A77-A1E6-3C764D61EF28}" type="pres">
      <dgm:prSet presAssocID="{74E68DE9-CC40-47D2-80A4-6ED7095C1549}" presName="hierChild4" presStyleCnt="0"/>
      <dgm:spPr/>
    </dgm:pt>
    <dgm:pt modelId="{164FD9E9-064E-42BE-8759-E1E50E007134}" type="pres">
      <dgm:prSet presAssocID="{90C1E973-E0DA-4BB7-8F5F-7A543F55DBC8}" presName="Name10" presStyleLbl="parChTrans1D2" presStyleIdx="1" presStyleCnt="5"/>
      <dgm:spPr/>
    </dgm:pt>
    <dgm:pt modelId="{F9548A6B-5E2C-4DFB-872D-2BAE772DED8B}" type="pres">
      <dgm:prSet presAssocID="{77872674-3739-462B-BD6E-66A1AE781CE1}" presName="hierRoot2" presStyleCnt="0"/>
      <dgm:spPr/>
    </dgm:pt>
    <dgm:pt modelId="{7BAA0A19-6CAE-44D2-AD33-25E2C7E18F46}" type="pres">
      <dgm:prSet presAssocID="{77872674-3739-462B-BD6E-66A1AE781CE1}" presName="composite2" presStyleCnt="0"/>
      <dgm:spPr/>
    </dgm:pt>
    <dgm:pt modelId="{972E186F-30D4-4493-B120-B8BDBF94E1BA}" type="pres">
      <dgm:prSet presAssocID="{77872674-3739-462B-BD6E-66A1AE781CE1}" presName="background2" presStyleLbl="node2" presStyleIdx="1" presStyleCnt="5"/>
      <dgm:spPr/>
    </dgm:pt>
    <dgm:pt modelId="{D1F90EC7-9969-4514-BEAA-3F30B10D2EA7}" type="pres">
      <dgm:prSet presAssocID="{77872674-3739-462B-BD6E-66A1AE781CE1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21B563-AA6F-447F-8B3B-BFB189F93AE3}" type="pres">
      <dgm:prSet presAssocID="{77872674-3739-462B-BD6E-66A1AE781CE1}" presName="hierChild3" presStyleCnt="0"/>
      <dgm:spPr/>
    </dgm:pt>
    <dgm:pt modelId="{E12E43A1-E794-420D-91AC-6E0D70DF6E79}" type="pres">
      <dgm:prSet presAssocID="{6BEA1343-E46D-4598-B8E3-521B87B390DB}" presName="Name17" presStyleLbl="parChTrans1D3" presStyleIdx="1" presStyleCnt="5"/>
      <dgm:spPr/>
    </dgm:pt>
    <dgm:pt modelId="{8FD90C5F-80AC-4C8A-8E62-D5EA589C1235}" type="pres">
      <dgm:prSet presAssocID="{96D71B12-DB07-451B-A7D9-764E99A59B08}" presName="hierRoot3" presStyleCnt="0"/>
      <dgm:spPr/>
    </dgm:pt>
    <dgm:pt modelId="{6D440816-BFC1-42D4-9D99-F96DF4A9B765}" type="pres">
      <dgm:prSet presAssocID="{96D71B12-DB07-451B-A7D9-764E99A59B08}" presName="composite3" presStyleCnt="0"/>
      <dgm:spPr/>
    </dgm:pt>
    <dgm:pt modelId="{B3A090CD-7A75-44E1-82BC-95E30B18DE86}" type="pres">
      <dgm:prSet presAssocID="{96D71B12-DB07-451B-A7D9-764E99A59B08}" presName="background3" presStyleLbl="node3" presStyleIdx="1" presStyleCnt="5"/>
      <dgm:spPr/>
    </dgm:pt>
    <dgm:pt modelId="{1AE5F1DF-3465-4E1A-BD17-8083BD681A09}" type="pres">
      <dgm:prSet presAssocID="{96D71B12-DB07-451B-A7D9-764E99A59B08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8596B-1AAC-4165-8A77-112F5744BB6B}" type="pres">
      <dgm:prSet presAssocID="{96D71B12-DB07-451B-A7D9-764E99A59B08}" presName="hierChild4" presStyleCnt="0"/>
      <dgm:spPr/>
    </dgm:pt>
    <dgm:pt modelId="{81F221F0-9203-4717-9D0D-742798C0E65E}" type="pres">
      <dgm:prSet presAssocID="{52B0ACC4-F297-4352-8ABA-074FE5D04C69}" presName="Name10" presStyleLbl="parChTrans1D2" presStyleIdx="2" presStyleCnt="5"/>
      <dgm:spPr/>
    </dgm:pt>
    <dgm:pt modelId="{A8A5BEF4-0143-4B39-8E4C-CC0D0F89B419}" type="pres">
      <dgm:prSet presAssocID="{FE1123B8-B041-4085-A99F-D499E34EB9B7}" presName="hierRoot2" presStyleCnt="0"/>
      <dgm:spPr/>
    </dgm:pt>
    <dgm:pt modelId="{84B43456-887B-4290-B63F-2D6A6BA4D1E1}" type="pres">
      <dgm:prSet presAssocID="{FE1123B8-B041-4085-A99F-D499E34EB9B7}" presName="composite2" presStyleCnt="0"/>
      <dgm:spPr/>
    </dgm:pt>
    <dgm:pt modelId="{92031188-A06F-4CD7-AADF-54160E5234A1}" type="pres">
      <dgm:prSet presAssocID="{FE1123B8-B041-4085-A99F-D499E34EB9B7}" presName="background2" presStyleLbl="node2" presStyleIdx="2" presStyleCnt="5"/>
      <dgm:spPr/>
    </dgm:pt>
    <dgm:pt modelId="{DC464D0E-35BE-4D5A-9A62-74A2E940A482}" type="pres">
      <dgm:prSet presAssocID="{FE1123B8-B041-4085-A99F-D499E34EB9B7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C9C137-50CA-42B9-A1EE-A4EB0D4E8D7D}" type="pres">
      <dgm:prSet presAssocID="{FE1123B8-B041-4085-A99F-D499E34EB9B7}" presName="hierChild3" presStyleCnt="0"/>
      <dgm:spPr/>
    </dgm:pt>
    <dgm:pt modelId="{9A099C46-4890-4002-90F8-1EE25A1C4CF8}" type="pres">
      <dgm:prSet presAssocID="{298E6CC6-F2AD-419C-9F16-7DBFA6F83162}" presName="Name17" presStyleLbl="parChTrans1D3" presStyleIdx="2" presStyleCnt="5"/>
      <dgm:spPr/>
    </dgm:pt>
    <dgm:pt modelId="{4DB08FE1-45DB-4AE6-B534-0CE3AFE1EB6E}" type="pres">
      <dgm:prSet presAssocID="{58A4ACD8-1187-49C8-81DD-6C87DA8279FF}" presName="hierRoot3" presStyleCnt="0"/>
      <dgm:spPr/>
    </dgm:pt>
    <dgm:pt modelId="{42F0437E-864F-4D3E-9EA1-509257FB32E5}" type="pres">
      <dgm:prSet presAssocID="{58A4ACD8-1187-49C8-81DD-6C87DA8279FF}" presName="composite3" presStyleCnt="0"/>
      <dgm:spPr/>
    </dgm:pt>
    <dgm:pt modelId="{753982D4-17AA-4CA5-8DD2-5DCF474594C7}" type="pres">
      <dgm:prSet presAssocID="{58A4ACD8-1187-49C8-81DD-6C87DA8279FF}" presName="background3" presStyleLbl="node3" presStyleIdx="2" presStyleCnt="5"/>
      <dgm:spPr/>
    </dgm:pt>
    <dgm:pt modelId="{489C96CF-C13E-4BC5-8E80-483C79E3736A}" type="pres">
      <dgm:prSet presAssocID="{58A4ACD8-1187-49C8-81DD-6C87DA8279FF}" presName="text3" presStyleLbl="fgAcc3" presStyleIdx="2" presStyleCnt="5">
        <dgm:presLayoutVars>
          <dgm:chPref val="3"/>
        </dgm:presLayoutVars>
      </dgm:prSet>
      <dgm:spPr/>
    </dgm:pt>
    <dgm:pt modelId="{233DD175-774F-44E2-8070-4D3FD2D55653}" type="pres">
      <dgm:prSet presAssocID="{58A4ACD8-1187-49C8-81DD-6C87DA8279FF}" presName="hierChild4" presStyleCnt="0"/>
      <dgm:spPr/>
    </dgm:pt>
    <dgm:pt modelId="{F4F444D7-ED78-417C-866E-BD59E1AAC365}" type="pres">
      <dgm:prSet presAssocID="{0FAF1BCE-21F9-4DDF-98F7-160CB6A8F2B8}" presName="Name10" presStyleLbl="parChTrans1D2" presStyleIdx="3" presStyleCnt="5"/>
      <dgm:spPr/>
    </dgm:pt>
    <dgm:pt modelId="{D8DD97B9-BE10-451D-A3E5-E2C3BD90FA2F}" type="pres">
      <dgm:prSet presAssocID="{3CB96DA4-0BD8-4F24-8365-291CE1DADBBE}" presName="hierRoot2" presStyleCnt="0"/>
      <dgm:spPr/>
    </dgm:pt>
    <dgm:pt modelId="{BE3A527B-48DB-44EC-AC69-C828E9877EE5}" type="pres">
      <dgm:prSet presAssocID="{3CB96DA4-0BD8-4F24-8365-291CE1DADBBE}" presName="composite2" presStyleCnt="0"/>
      <dgm:spPr/>
    </dgm:pt>
    <dgm:pt modelId="{7CD06958-5A81-433B-88E5-3C0CFC124A35}" type="pres">
      <dgm:prSet presAssocID="{3CB96DA4-0BD8-4F24-8365-291CE1DADBBE}" presName="background2" presStyleLbl="node2" presStyleIdx="3" presStyleCnt="5"/>
      <dgm:spPr/>
    </dgm:pt>
    <dgm:pt modelId="{AE8DFFF7-AE86-43F8-9278-43893959A79A}" type="pres">
      <dgm:prSet presAssocID="{3CB96DA4-0BD8-4F24-8365-291CE1DADBBE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2EB33E-07A1-4A27-A6C2-2849F717233E}" type="pres">
      <dgm:prSet presAssocID="{3CB96DA4-0BD8-4F24-8365-291CE1DADBBE}" presName="hierChild3" presStyleCnt="0"/>
      <dgm:spPr/>
    </dgm:pt>
    <dgm:pt modelId="{7905BFD2-9D60-4C56-BC72-928AAE00898F}" type="pres">
      <dgm:prSet presAssocID="{516A5526-6ABA-41E4-96CB-11ED42D5D43D}" presName="Name17" presStyleLbl="parChTrans1D3" presStyleIdx="3" presStyleCnt="5"/>
      <dgm:spPr/>
    </dgm:pt>
    <dgm:pt modelId="{92B02EE9-4495-4FC0-8632-19ECC1FD30ED}" type="pres">
      <dgm:prSet presAssocID="{3C5AC439-44AD-436D-8295-D26418A5D69D}" presName="hierRoot3" presStyleCnt="0"/>
      <dgm:spPr/>
    </dgm:pt>
    <dgm:pt modelId="{64D90682-EEB9-451E-8448-D5E4DDCEC916}" type="pres">
      <dgm:prSet presAssocID="{3C5AC439-44AD-436D-8295-D26418A5D69D}" presName="composite3" presStyleCnt="0"/>
      <dgm:spPr/>
    </dgm:pt>
    <dgm:pt modelId="{FC86DBBD-C718-40BC-9CE9-1878D1714530}" type="pres">
      <dgm:prSet presAssocID="{3C5AC439-44AD-436D-8295-D26418A5D69D}" presName="background3" presStyleLbl="node3" presStyleIdx="3" presStyleCnt="5"/>
      <dgm:spPr/>
    </dgm:pt>
    <dgm:pt modelId="{EF3856D0-1FDC-45F2-B946-41CBD8C97611}" type="pres">
      <dgm:prSet presAssocID="{3C5AC439-44AD-436D-8295-D26418A5D69D}" presName="text3" presStyleLbl="fgAcc3" presStyleIdx="3" presStyleCnt="5">
        <dgm:presLayoutVars>
          <dgm:chPref val="3"/>
        </dgm:presLayoutVars>
      </dgm:prSet>
      <dgm:spPr/>
    </dgm:pt>
    <dgm:pt modelId="{991394B2-9C73-4069-8AC8-F526820793CE}" type="pres">
      <dgm:prSet presAssocID="{3C5AC439-44AD-436D-8295-D26418A5D69D}" presName="hierChild4" presStyleCnt="0"/>
      <dgm:spPr/>
    </dgm:pt>
    <dgm:pt modelId="{7AF46871-27E0-441A-A012-1F01CD22EE71}" type="pres">
      <dgm:prSet presAssocID="{DAC0336D-46FE-4730-94B1-C3767DA6308E}" presName="Name10" presStyleLbl="parChTrans1D2" presStyleIdx="4" presStyleCnt="5"/>
      <dgm:spPr/>
    </dgm:pt>
    <dgm:pt modelId="{A271AC61-07B1-41B1-8053-492DF882721E}" type="pres">
      <dgm:prSet presAssocID="{EB3A8301-DA47-4874-BE73-194B0B86CF83}" presName="hierRoot2" presStyleCnt="0"/>
      <dgm:spPr/>
    </dgm:pt>
    <dgm:pt modelId="{31AA8403-2455-4CFE-8042-0FDAB576CE88}" type="pres">
      <dgm:prSet presAssocID="{EB3A8301-DA47-4874-BE73-194B0B86CF83}" presName="composite2" presStyleCnt="0"/>
      <dgm:spPr/>
    </dgm:pt>
    <dgm:pt modelId="{68DF1BFE-0B7C-4C0B-9F74-B21FF653AF7F}" type="pres">
      <dgm:prSet presAssocID="{EB3A8301-DA47-4874-BE73-194B0B86CF83}" presName="background2" presStyleLbl="node2" presStyleIdx="4" presStyleCnt="5"/>
      <dgm:spPr/>
    </dgm:pt>
    <dgm:pt modelId="{5F5CA06F-92D5-4E3A-8575-34914DB5C894}" type="pres">
      <dgm:prSet presAssocID="{EB3A8301-DA47-4874-BE73-194B0B86CF83}" presName="text2" presStyleLbl="fgAcc2" presStyleIdx="4" presStyleCnt="5">
        <dgm:presLayoutVars>
          <dgm:chPref val="3"/>
        </dgm:presLayoutVars>
      </dgm:prSet>
      <dgm:spPr/>
    </dgm:pt>
    <dgm:pt modelId="{6DBBCC94-67B6-4FBE-8F40-E7089A906F19}" type="pres">
      <dgm:prSet presAssocID="{EB3A8301-DA47-4874-BE73-194B0B86CF83}" presName="hierChild3" presStyleCnt="0"/>
      <dgm:spPr/>
    </dgm:pt>
    <dgm:pt modelId="{EBF31CB7-1493-4300-AD3E-D9D3F9BF9B7F}" type="pres">
      <dgm:prSet presAssocID="{D28B1B3B-895B-49B9-83D1-F6F6B053338D}" presName="Name17" presStyleLbl="parChTrans1D3" presStyleIdx="4" presStyleCnt="5"/>
      <dgm:spPr/>
    </dgm:pt>
    <dgm:pt modelId="{E9EC0EC7-B91F-415A-8CDE-5B74D0C20E9B}" type="pres">
      <dgm:prSet presAssocID="{103025DE-4957-4C7F-B3D9-AFA9107D8A50}" presName="hierRoot3" presStyleCnt="0"/>
      <dgm:spPr/>
    </dgm:pt>
    <dgm:pt modelId="{E81B4474-D866-46EF-B42D-24DCE3C31B0A}" type="pres">
      <dgm:prSet presAssocID="{103025DE-4957-4C7F-B3D9-AFA9107D8A50}" presName="composite3" presStyleCnt="0"/>
      <dgm:spPr/>
    </dgm:pt>
    <dgm:pt modelId="{D32EABF2-9135-4426-88A8-EFCC014F7817}" type="pres">
      <dgm:prSet presAssocID="{103025DE-4957-4C7F-B3D9-AFA9107D8A50}" presName="background3" presStyleLbl="node3" presStyleIdx="4" presStyleCnt="5"/>
      <dgm:spPr/>
    </dgm:pt>
    <dgm:pt modelId="{EEA29C81-7270-4B43-97C8-C888D1F2C655}" type="pres">
      <dgm:prSet presAssocID="{103025DE-4957-4C7F-B3D9-AFA9107D8A50}" presName="text3" presStyleLbl="fgAcc3" presStyleIdx="4" presStyleCnt="5">
        <dgm:presLayoutVars>
          <dgm:chPref val="3"/>
        </dgm:presLayoutVars>
      </dgm:prSet>
      <dgm:spPr/>
    </dgm:pt>
    <dgm:pt modelId="{6C87C5A6-68C8-43E5-8093-6C1396836E9F}" type="pres">
      <dgm:prSet presAssocID="{103025DE-4957-4C7F-B3D9-AFA9107D8A50}" presName="hierChild4" presStyleCnt="0"/>
      <dgm:spPr/>
    </dgm:pt>
  </dgm:ptLst>
  <dgm:cxnLst>
    <dgm:cxn modelId="{6D6543F1-F14A-46A7-96FD-0269774921CD}" srcId="{77872674-3739-462B-BD6E-66A1AE781CE1}" destId="{96D71B12-DB07-451B-A7D9-764E99A59B08}" srcOrd="0" destOrd="0" parTransId="{6BEA1343-E46D-4598-B8E3-521B87B390DB}" sibTransId="{FD429BA7-D0F8-491F-BF2C-93E0511296D4}"/>
    <dgm:cxn modelId="{C0D03C36-466E-4C2B-B4D6-E205A7C8702C}" type="presOf" srcId="{7E77F6B1-E04D-4978-9C02-8C035680B053}" destId="{3B62A3E8-74CD-42A5-9531-1D68E7E7D631}" srcOrd="0" destOrd="0" presId="urn:microsoft.com/office/officeart/2005/8/layout/hierarchy1"/>
    <dgm:cxn modelId="{3F86FFEB-F150-4D99-B85D-1DF772BF4DE2}" type="presOf" srcId="{103025DE-4957-4C7F-B3D9-AFA9107D8A50}" destId="{EEA29C81-7270-4B43-97C8-C888D1F2C655}" srcOrd="0" destOrd="0" presId="urn:microsoft.com/office/officeart/2005/8/layout/hierarchy1"/>
    <dgm:cxn modelId="{5EEDDC99-6631-4460-A86B-DB8069756933}" srcId="{7E77F6B1-E04D-4978-9C02-8C035680B053}" destId="{FE1123B8-B041-4085-A99F-D499E34EB9B7}" srcOrd="2" destOrd="0" parTransId="{52B0ACC4-F297-4352-8ABA-074FE5D04C69}" sibTransId="{86B9AC2C-80EA-4911-9AF1-A9F37C0DFDAA}"/>
    <dgm:cxn modelId="{B47F0E41-3322-44CD-A3C0-6E360AEABBF6}" type="presOf" srcId="{0FAF1BCE-21F9-4DDF-98F7-160CB6A8F2B8}" destId="{F4F444D7-ED78-417C-866E-BD59E1AAC365}" srcOrd="0" destOrd="0" presId="urn:microsoft.com/office/officeart/2005/8/layout/hierarchy1"/>
    <dgm:cxn modelId="{7262A421-96FE-4A01-A31C-1B71B00CFF8C}" type="presOf" srcId="{DAC0336D-46FE-4730-94B1-C3767DA6308E}" destId="{7AF46871-27E0-441A-A012-1F01CD22EE71}" srcOrd="0" destOrd="0" presId="urn:microsoft.com/office/officeart/2005/8/layout/hierarchy1"/>
    <dgm:cxn modelId="{B96D3B8C-262A-4370-8067-9194984A5392}" type="presOf" srcId="{FE1123B8-B041-4085-A99F-D499E34EB9B7}" destId="{DC464D0E-35BE-4D5A-9A62-74A2E940A482}" srcOrd="0" destOrd="0" presId="urn:microsoft.com/office/officeart/2005/8/layout/hierarchy1"/>
    <dgm:cxn modelId="{7C2E9FAC-543A-4770-8B2D-0B78CD08F43E}" type="presOf" srcId="{74E68DE9-CC40-47D2-80A4-6ED7095C1549}" destId="{1A339C58-BF7F-438A-8A0F-8868CBBE9E7E}" srcOrd="0" destOrd="0" presId="urn:microsoft.com/office/officeart/2005/8/layout/hierarchy1"/>
    <dgm:cxn modelId="{0060391A-A94B-4055-9B89-69A23DEC52F1}" type="presOf" srcId="{BC990226-9031-408A-A5AA-6F59BB7CF8AC}" destId="{59F38E52-5684-4152-98DA-43EFE2348784}" srcOrd="0" destOrd="0" presId="urn:microsoft.com/office/officeart/2005/8/layout/hierarchy1"/>
    <dgm:cxn modelId="{28DB76EF-7442-45AE-AF6A-D5F974C1CBE4}" type="presOf" srcId="{52B0ACC4-F297-4352-8ABA-074FE5D04C69}" destId="{81F221F0-9203-4717-9D0D-742798C0E65E}" srcOrd="0" destOrd="0" presId="urn:microsoft.com/office/officeart/2005/8/layout/hierarchy1"/>
    <dgm:cxn modelId="{4787F4CB-D78C-4F75-9FE7-3CD71E87C1C1}" type="presOf" srcId="{77872674-3739-462B-BD6E-66A1AE781CE1}" destId="{D1F90EC7-9969-4514-BEAA-3F30B10D2EA7}" srcOrd="0" destOrd="0" presId="urn:microsoft.com/office/officeart/2005/8/layout/hierarchy1"/>
    <dgm:cxn modelId="{550105E8-5565-46A6-8172-E61346AF6FE8}" srcId="{3CB96DA4-0BD8-4F24-8365-291CE1DADBBE}" destId="{3C5AC439-44AD-436D-8295-D26418A5D69D}" srcOrd="0" destOrd="0" parTransId="{516A5526-6ABA-41E4-96CB-11ED42D5D43D}" sibTransId="{BB0F9985-6F59-471F-AE7B-DCF1751539A8}"/>
    <dgm:cxn modelId="{12A4BC0F-10C8-45B1-8809-5C26B7EAA449}" type="presOf" srcId="{90C1E973-E0DA-4BB7-8F5F-7A543F55DBC8}" destId="{164FD9E9-064E-42BE-8759-E1E50E007134}" srcOrd="0" destOrd="0" presId="urn:microsoft.com/office/officeart/2005/8/layout/hierarchy1"/>
    <dgm:cxn modelId="{77798088-A320-47C2-B40D-A654B67FD918}" srcId="{7E77F6B1-E04D-4978-9C02-8C035680B053}" destId="{77872674-3739-462B-BD6E-66A1AE781CE1}" srcOrd="1" destOrd="0" parTransId="{90C1E973-E0DA-4BB7-8F5F-7A543F55DBC8}" sibTransId="{55E3745A-CEC5-4B27-980C-D431861E420D}"/>
    <dgm:cxn modelId="{95C259C2-56FC-4651-B55D-285FFBE8E88C}" srcId="{BC990226-9031-408A-A5AA-6F59BB7CF8AC}" destId="{74E68DE9-CC40-47D2-80A4-6ED7095C1549}" srcOrd="0" destOrd="0" parTransId="{4C55A291-021F-4276-B3ED-36FC600956D5}" sibTransId="{9696DF17-BAF1-463A-BD0A-E9638FB666AD}"/>
    <dgm:cxn modelId="{419A5FFF-3F90-46BF-ACB8-E2F2D11C6567}" srcId="{7E77F6B1-E04D-4978-9C02-8C035680B053}" destId="{EB3A8301-DA47-4874-BE73-194B0B86CF83}" srcOrd="4" destOrd="0" parTransId="{DAC0336D-46FE-4730-94B1-C3767DA6308E}" sibTransId="{8B218917-3A4D-40EE-A3F6-6B855C68B4A8}"/>
    <dgm:cxn modelId="{41807AB8-59BC-4331-8271-3D9D8884876F}" type="presOf" srcId="{6BEA1343-E46D-4598-B8E3-521B87B390DB}" destId="{E12E43A1-E794-420D-91AC-6E0D70DF6E79}" srcOrd="0" destOrd="0" presId="urn:microsoft.com/office/officeart/2005/8/layout/hierarchy1"/>
    <dgm:cxn modelId="{A01605D3-6870-47A4-8F02-0CAA210C593B}" type="presOf" srcId="{298E6CC6-F2AD-419C-9F16-7DBFA6F83162}" destId="{9A099C46-4890-4002-90F8-1EE25A1C4CF8}" srcOrd="0" destOrd="0" presId="urn:microsoft.com/office/officeart/2005/8/layout/hierarchy1"/>
    <dgm:cxn modelId="{8C84A7FD-0134-4420-A875-8E1D6B0FEA5F}" srcId="{509C528E-2810-4283-A46B-09F7BAB8BD37}" destId="{7E77F6B1-E04D-4978-9C02-8C035680B053}" srcOrd="0" destOrd="0" parTransId="{DB411C4B-43CC-4A24-96FF-153EDACCC72E}" sibTransId="{0D0181E9-752E-4F90-980E-AA375FCDEB7F}"/>
    <dgm:cxn modelId="{A8A056D3-6C34-44B2-BEE3-6AA3EB4053AC}" type="presOf" srcId="{509C528E-2810-4283-A46B-09F7BAB8BD37}" destId="{DD059ECD-9290-47C0-801E-0125B46905EE}" srcOrd="0" destOrd="0" presId="urn:microsoft.com/office/officeart/2005/8/layout/hierarchy1"/>
    <dgm:cxn modelId="{34B8C4BE-86ED-4739-8E93-F4DB588EC7EE}" type="presOf" srcId="{96D71B12-DB07-451B-A7D9-764E99A59B08}" destId="{1AE5F1DF-3465-4E1A-BD17-8083BD681A09}" srcOrd="0" destOrd="0" presId="urn:microsoft.com/office/officeart/2005/8/layout/hierarchy1"/>
    <dgm:cxn modelId="{A9F85C5F-50AC-4AA7-BB7B-7454F65044FF}" type="presOf" srcId="{43ECDB84-95C8-4C13-A211-F12C20510521}" destId="{EE8E6900-5AEC-40CC-802B-0E9A5AA1E864}" srcOrd="0" destOrd="0" presId="urn:microsoft.com/office/officeart/2005/8/layout/hierarchy1"/>
    <dgm:cxn modelId="{4B94FEA2-A3FC-4DF1-AFA5-9540A2415B2B}" type="presOf" srcId="{516A5526-6ABA-41E4-96CB-11ED42D5D43D}" destId="{7905BFD2-9D60-4C56-BC72-928AAE00898F}" srcOrd="0" destOrd="0" presId="urn:microsoft.com/office/officeart/2005/8/layout/hierarchy1"/>
    <dgm:cxn modelId="{1563C893-16B4-450A-AFA1-9861E0FF0589}" srcId="{EB3A8301-DA47-4874-BE73-194B0B86CF83}" destId="{103025DE-4957-4C7F-B3D9-AFA9107D8A50}" srcOrd="0" destOrd="0" parTransId="{D28B1B3B-895B-49B9-83D1-F6F6B053338D}" sibTransId="{2CD531EE-0086-45B4-B4B0-3D93B33715AE}"/>
    <dgm:cxn modelId="{28A5F023-A2BC-4380-AE27-7CCE44608014}" srcId="{7E77F6B1-E04D-4978-9C02-8C035680B053}" destId="{BC990226-9031-408A-A5AA-6F59BB7CF8AC}" srcOrd="0" destOrd="0" parTransId="{43ECDB84-95C8-4C13-A211-F12C20510521}" sibTransId="{939B2F3C-8C58-48C4-AC75-B56A9AE42AB3}"/>
    <dgm:cxn modelId="{FD5B2531-BAEC-43AB-95DA-FAED615730EA}" type="presOf" srcId="{3CB96DA4-0BD8-4F24-8365-291CE1DADBBE}" destId="{AE8DFFF7-AE86-43F8-9278-43893959A79A}" srcOrd="0" destOrd="0" presId="urn:microsoft.com/office/officeart/2005/8/layout/hierarchy1"/>
    <dgm:cxn modelId="{524F0B05-E5B8-4795-9732-C9571A87A486}" type="presOf" srcId="{58A4ACD8-1187-49C8-81DD-6C87DA8279FF}" destId="{489C96CF-C13E-4BC5-8E80-483C79E3736A}" srcOrd="0" destOrd="0" presId="urn:microsoft.com/office/officeart/2005/8/layout/hierarchy1"/>
    <dgm:cxn modelId="{CF46DC15-FAC9-49D0-8550-3D67AD9D5F03}" type="presOf" srcId="{3C5AC439-44AD-436D-8295-D26418A5D69D}" destId="{EF3856D0-1FDC-45F2-B946-41CBD8C97611}" srcOrd="0" destOrd="0" presId="urn:microsoft.com/office/officeart/2005/8/layout/hierarchy1"/>
    <dgm:cxn modelId="{1D840B60-F97D-4A8C-82F9-CF12AEF29465}" type="presOf" srcId="{EB3A8301-DA47-4874-BE73-194B0B86CF83}" destId="{5F5CA06F-92D5-4E3A-8575-34914DB5C894}" srcOrd="0" destOrd="0" presId="urn:microsoft.com/office/officeart/2005/8/layout/hierarchy1"/>
    <dgm:cxn modelId="{5C47ED14-A0AA-49D2-A407-B9A394D593A3}" srcId="{FE1123B8-B041-4085-A99F-D499E34EB9B7}" destId="{58A4ACD8-1187-49C8-81DD-6C87DA8279FF}" srcOrd="0" destOrd="0" parTransId="{298E6CC6-F2AD-419C-9F16-7DBFA6F83162}" sibTransId="{3CED0BCF-5D81-409E-869C-36E021ECCBA6}"/>
    <dgm:cxn modelId="{C3128F69-0C2D-4D54-B117-471C0503A7D9}" srcId="{7E77F6B1-E04D-4978-9C02-8C035680B053}" destId="{3CB96DA4-0BD8-4F24-8365-291CE1DADBBE}" srcOrd="3" destOrd="0" parTransId="{0FAF1BCE-21F9-4DDF-98F7-160CB6A8F2B8}" sibTransId="{624E9CEF-1383-4AFE-ABA3-60AFABFF4053}"/>
    <dgm:cxn modelId="{DAA86230-22B3-4B7E-AB95-542ADBD0846D}" type="presOf" srcId="{D28B1B3B-895B-49B9-83D1-F6F6B053338D}" destId="{EBF31CB7-1493-4300-AD3E-D9D3F9BF9B7F}" srcOrd="0" destOrd="0" presId="urn:microsoft.com/office/officeart/2005/8/layout/hierarchy1"/>
    <dgm:cxn modelId="{F3B79052-7964-48CB-A518-56539AF850D6}" type="presOf" srcId="{4C55A291-021F-4276-B3ED-36FC600956D5}" destId="{05129E01-E8CD-4454-A242-F6AB298DE566}" srcOrd="0" destOrd="0" presId="urn:microsoft.com/office/officeart/2005/8/layout/hierarchy1"/>
    <dgm:cxn modelId="{772441CB-6F7E-40FB-8EDB-AB0DB5C754E8}" type="presParOf" srcId="{DD059ECD-9290-47C0-801E-0125B46905EE}" destId="{01AAE7E4-E53F-4D98-BE20-278B95A0E515}" srcOrd="0" destOrd="0" presId="urn:microsoft.com/office/officeart/2005/8/layout/hierarchy1"/>
    <dgm:cxn modelId="{B6FF878F-A172-4688-9BB8-DA6C448523E9}" type="presParOf" srcId="{01AAE7E4-E53F-4D98-BE20-278B95A0E515}" destId="{609C289C-627D-433C-8A4C-5E11B4E7E7B4}" srcOrd="0" destOrd="0" presId="urn:microsoft.com/office/officeart/2005/8/layout/hierarchy1"/>
    <dgm:cxn modelId="{80C2E10B-CDB7-4873-AD4F-051531D29848}" type="presParOf" srcId="{609C289C-627D-433C-8A4C-5E11B4E7E7B4}" destId="{A7EDA05A-0EC2-4467-A153-BE7F1E58B2EC}" srcOrd="0" destOrd="0" presId="urn:microsoft.com/office/officeart/2005/8/layout/hierarchy1"/>
    <dgm:cxn modelId="{0DA2004F-A3AE-47B0-AAC0-89B82A8D5EDC}" type="presParOf" srcId="{609C289C-627D-433C-8A4C-5E11B4E7E7B4}" destId="{3B62A3E8-74CD-42A5-9531-1D68E7E7D631}" srcOrd="1" destOrd="0" presId="urn:microsoft.com/office/officeart/2005/8/layout/hierarchy1"/>
    <dgm:cxn modelId="{BD4649C0-D256-41B1-9B02-B4E9799C08D4}" type="presParOf" srcId="{01AAE7E4-E53F-4D98-BE20-278B95A0E515}" destId="{BE3A6BB0-E0F3-42A8-9857-FC2C71667C43}" srcOrd="1" destOrd="0" presId="urn:microsoft.com/office/officeart/2005/8/layout/hierarchy1"/>
    <dgm:cxn modelId="{61183895-B922-420B-A5C6-B11B6ED9927E}" type="presParOf" srcId="{BE3A6BB0-E0F3-42A8-9857-FC2C71667C43}" destId="{EE8E6900-5AEC-40CC-802B-0E9A5AA1E864}" srcOrd="0" destOrd="0" presId="urn:microsoft.com/office/officeart/2005/8/layout/hierarchy1"/>
    <dgm:cxn modelId="{85E85146-59C9-4944-B446-6F169E087D5E}" type="presParOf" srcId="{BE3A6BB0-E0F3-42A8-9857-FC2C71667C43}" destId="{C8AA7DC1-3AF3-4337-A6C9-7BB07605B50E}" srcOrd="1" destOrd="0" presId="urn:microsoft.com/office/officeart/2005/8/layout/hierarchy1"/>
    <dgm:cxn modelId="{786C744A-6802-4B57-8B41-7CD6C6CB1B61}" type="presParOf" srcId="{C8AA7DC1-3AF3-4337-A6C9-7BB07605B50E}" destId="{4643596B-699B-4D52-8EAE-E170340D14D6}" srcOrd="0" destOrd="0" presId="urn:microsoft.com/office/officeart/2005/8/layout/hierarchy1"/>
    <dgm:cxn modelId="{659D6F4E-C137-4FD3-B784-BB0567793581}" type="presParOf" srcId="{4643596B-699B-4D52-8EAE-E170340D14D6}" destId="{8E5832CC-20FC-4D42-8908-592F1438A25E}" srcOrd="0" destOrd="0" presId="urn:microsoft.com/office/officeart/2005/8/layout/hierarchy1"/>
    <dgm:cxn modelId="{C3518F04-C5B2-4060-A62C-BBC130583B20}" type="presParOf" srcId="{4643596B-699B-4D52-8EAE-E170340D14D6}" destId="{59F38E52-5684-4152-98DA-43EFE2348784}" srcOrd="1" destOrd="0" presId="urn:microsoft.com/office/officeart/2005/8/layout/hierarchy1"/>
    <dgm:cxn modelId="{4A2BF0CB-CB74-40EE-B054-DD0B37C85202}" type="presParOf" srcId="{C8AA7DC1-3AF3-4337-A6C9-7BB07605B50E}" destId="{46A6E673-D3F4-45B4-92B4-8AAA3590616E}" srcOrd="1" destOrd="0" presId="urn:microsoft.com/office/officeart/2005/8/layout/hierarchy1"/>
    <dgm:cxn modelId="{6387318D-E0F5-4670-9978-E1AFF2BC53FE}" type="presParOf" srcId="{46A6E673-D3F4-45B4-92B4-8AAA3590616E}" destId="{05129E01-E8CD-4454-A242-F6AB298DE566}" srcOrd="0" destOrd="0" presId="urn:microsoft.com/office/officeart/2005/8/layout/hierarchy1"/>
    <dgm:cxn modelId="{1DA22187-8A1C-4F10-A0E8-BE90B141760A}" type="presParOf" srcId="{46A6E673-D3F4-45B4-92B4-8AAA3590616E}" destId="{C68F6934-CFF3-4D0F-969E-A0282141E18D}" srcOrd="1" destOrd="0" presId="urn:microsoft.com/office/officeart/2005/8/layout/hierarchy1"/>
    <dgm:cxn modelId="{28C0976B-188F-4F14-A849-D19DFE7E076E}" type="presParOf" srcId="{C68F6934-CFF3-4D0F-969E-A0282141E18D}" destId="{17194FDA-7C2E-44D6-BC1E-1A7B7769F7B0}" srcOrd="0" destOrd="0" presId="urn:microsoft.com/office/officeart/2005/8/layout/hierarchy1"/>
    <dgm:cxn modelId="{FC0E535C-1AB7-4969-986D-B73655848611}" type="presParOf" srcId="{17194FDA-7C2E-44D6-BC1E-1A7B7769F7B0}" destId="{F8BBC503-EA8D-47B1-B692-8F4636C689B6}" srcOrd="0" destOrd="0" presId="urn:microsoft.com/office/officeart/2005/8/layout/hierarchy1"/>
    <dgm:cxn modelId="{D7C02831-FA66-4A65-867D-AA4FBD3FC48C}" type="presParOf" srcId="{17194FDA-7C2E-44D6-BC1E-1A7B7769F7B0}" destId="{1A339C58-BF7F-438A-8A0F-8868CBBE9E7E}" srcOrd="1" destOrd="0" presId="urn:microsoft.com/office/officeart/2005/8/layout/hierarchy1"/>
    <dgm:cxn modelId="{124DA4C5-D69A-471A-B96F-6FD1D0419B41}" type="presParOf" srcId="{C68F6934-CFF3-4D0F-969E-A0282141E18D}" destId="{2ADA5D20-0117-4A77-A1E6-3C764D61EF28}" srcOrd="1" destOrd="0" presId="urn:microsoft.com/office/officeart/2005/8/layout/hierarchy1"/>
    <dgm:cxn modelId="{A3DA4A4A-5E5C-4854-A0B6-688BB756478A}" type="presParOf" srcId="{BE3A6BB0-E0F3-42A8-9857-FC2C71667C43}" destId="{164FD9E9-064E-42BE-8759-E1E50E007134}" srcOrd="2" destOrd="0" presId="urn:microsoft.com/office/officeart/2005/8/layout/hierarchy1"/>
    <dgm:cxn modelId="{4B53999D-FF61-4747-8E0C-658F54CDAEB4}" type="presParOf" srcId="{BE3A6BB0-E0F3-42A8-9857-FC2C71667C43}" destId="{F9548A6B-5E2C-4DFB-872D-2BAE772DED8B}" srcOrd="3" destOrd="0" presId="urn:microsoft.com/office/officeart/2005/8/layout/hierarchy1"/>
    <dgm:cxn modelId="{4392025E-D80C-47DE-AFEA-34B0AD0C952F}" type="presParOf" srcId="{F9548A6B-5E2C-4DFB-872D-2BAE772DED8B}" destId="{7BAA0A19-6CAE-44D2-AD33-25E2C7E18F46}" srcOrd="0" destOrd="0" presId="urn:microsoft.com/office/officeart/2005/8/layout/hierarchy1"/>
    <dgm:cxn modelId="{256FA052-2230-492E-BC29-4B133FB96DCD}" type="presParOf" srcId="{7BAA0A19-6CAE-44D2-AD33-25E2C7E18F46}" destId="{972E186F-30D4-4493-B120-B8BDBF94E1BA}" srcOrd="0" destOrd="0" presId="urn:microsoft.com/office/officeart/2005/8/layout/hierarchy1"/>
    <dgm:cxn modelId="{9E898F08-A29E-4594-AEE3-005384C6F798}" type="presParOf" srcId="{7BAA0A19-6CAE-44D2-AD33-25E2C7E18F46}" destId="{D1F90EC7-9969-4514-BEAA-3F30B10D2EA7}" srcOrd="1" destOrd="0" presId="urn:microsoft.com/office/officeart/2005/8/layout/hierarchy1"/>
    <dgm:cxn modelId="{4B7814DE-AE93-41D8-8AB6-8FB50C473461}" type="presParOf" srcId="{F9548A6B-5E2C-4DFB-872D-2BAE772DED8B}" destId="{FB21B563-AA6F-447F-8B3B-BFB189F93AE3}" srcOrd="1" destOrd="0" presId="urn:microsoft.com/office/officeart/2005/8/layout/hierarchy1"/>
    <dgm:cxn modelId="{CF0532CC-9C25-49DF-A372-94F3C098DB51}" type="presParOf" srcId="{FB21B563-AA6F-447F-8B3B-BFB189F93AE3}" destId="{E12E43A1-E794-420D-91AC-6E0D70DF6E79}" srcOrd="0" destOrd="0" presId="urn:microsoft.com/office/officeart/2005/8/layout/hierarchy1"/>
    <dgm:cxn modelId="{62656944-6160-45B2-848F-EF54D89703EF}" type="presParOf" srcId="{FB21B563-AA6F-447F-8B3B-BFB189F93AE3}" destId="{8FD90C5F-80AC-4C8A-8E62-D5EA589C1235}" srcOrd="1" destOrd="0" presId="urn:microsoft.com/office/officeart/2005/8/layout/hierarchy1"/>
    <dgm:cxn modelId="{B9D4E85E-E4C6-482E-BF45-55EEE1708344}" type="presParOf" srcId="{8FD90C5F-80AC-4C8A-8E62-D5EA589C1235}" destId="{6D440816-BFC1-42D4-9D99-F96DF4A9B765}" srcOrd="0" destOrd="0" presId="urn:microsoft.com/office/officeart/2005/8/layout/hierarchy1"/>
    <dgm:cxn modelId="{D2119A9E-7B58-4A03-9B09-D1B8E9D7E057}" type="presParOf" srcId="{6D440816-BFC1-42D4-9D99-F96DF4A9B765}" destId="{B3A090CD-7A75-44E1-82BC-95E30B18DE86}" srcOrd="0" destOrd="0" presId="urn:microsoft.com/office/officeart/2005/8/layout/hierarchy1"/>
    <dgm:cxn modelId="{B1730AC5-3A4F-4BD3-AAD5-5BB469F9FDCB}" type="presParOf" srcId="{6D440816-BFC1-42D4-9D99-F96DF4A9B765}" destId="{1AE5F1DF-3465-4E1A-BD17-8083BD681A09}" srcOrd="1" destOrd="0" presId="urn:microsoft.com/office/officeart/2005/8/layout/hierarchy1"/>
    <dgm:cxn modelId="{3EE5411B-E4C6-4474-82B0-3921F0B58141}" type="presParOf" srcId="{8FD90C5F-80AC-4C8A-8E62-D5EA589C1235}" destId="{BAF8596B-1AAC-4165-8A77-112F5744BB6B}" srcOrd="1" destOrd="0" presId="urn:microsoft.com/office/officeart/2005/8/layout/hierarchy1"/>
    <dgm:cxn modelId="{7EA0C578-F181-455F-98BE-EEA909598F92}" type="presParOf" srcId="{BE3A6BB0-E0F3-42A8-9857-FC2C71667C43}" destId="{81F221F0-9203-4717-9D0D-742798C0E65E}" srcOrd="4" destOrd="0" presId="urn:microsoft.com/office/officeart/2005/8/layout/hierarchy1"/>
    <dgm:cxn modelId="{7465C42E-5120-4F9D-9DE4-189884428443}" type="presParOf" srcId="{BE3A6BB0-E0F3-42A8-9857-FC2C71667C43}" destId="{A8A5BEF4-0143-4B39-8E4C-CC0D0F89B419}" srcOrd="5" destOrd="0" presId="urn:microsoft.com/office/officeart/2005/8/layout/hierarchy1"/>
    <dgm:cxn modelId="{99A175BF-60D1-4106-A091-965ACF1D9254}" type="presParOf" srcId="{A8A5BEF4-0143-4B39-8E4C-CC0D0F89B419}" destId="{84B43456-887B-4290-B63F-2D6A6BA4D1E1}" srcOrd="0" destOrd="0" presId="urn:microsoft.com/office/officeart/2005/8/layout/hierarchy1"/>
    <dgm:cxn modelId="{8AF4E065-C641-41AE-8DE0-F497F832DD22}" type="presParOf" srcId="{84B43456-887B-4290-B63F-2D6A6BA4D1E1}" destId="{92031188-A06F-4CD7-AADF-54160E5234A1}" srcOrd="0" destOrd="0" presId="urn:microsoft.com/office/officeart/2005/8/layout/hierarchy1"/>
    <dgm:cxn modelId="{47513AD3-1F8E-427E-A447-481CE52694C7}" type="presParOf" srcId="{84B43456-887B-4290-B63F-2D6A6BA4D1E1}" destId="{DC464D0E-35BE-4D5A-9A62-74A2E940A482}" srcOrd="1" destOrd="0" presId="urn:microsoft.com/office/officeart/2005/8/layout/hierarchy1"/>
    <dgm:cxn modelId="{BD672C34-B9FF-4E63-883B-139595CAB881}" type="presParOf" srcId="{A8A5BEF4-0143-4B39-8E4C-CC0D0F89B419}" destId="{D1C9C137-50CA-42B9-A1EE-A4EB0D4E8D7D}" srcOrd="1" destOrd="0" presId="urn:microsoft.com/office/officeart/2005/8/layout/hierarchy1"/>
    <dgm:cxn modelId="{556A7579-F93D-4166-B3E8-C7E878070A71}" type="presParOf" srcId="{D1C9C137-50CA-42B9-A1EE-A4EB0D4E8D7D}" destId="{9A099C46-4890-4002-90F8-1EE25A1C4CF8}" srcOrd="0" destOrd="0" presId="urn:microsoft.com/office/officeart/2005/8/layout/hierarchy1"/>
    <dgm:cxn modelId="{3947809D-B6C9-4036-A96B-46050E23B0A5}" type="presParOf" srcId="{D1C9C137-50CA-42B9-A1EE-A4EB0D4E8D7D}" destId="{4DB08FE1-45DB-4AE6-B534-0CE3AFE1EB6E}" srcOrd="1" destOrd="0" presId="urn:microsoft.com/office/officeart/2005/8/layout/hierarchy1"/>
    <dgm:cxn modelId="{51D1CCD2-8F3A-4632-AC50-4D6158EFAE1E}" type="presParOf" srcId="{4DB08FE1-45DB-4AE6-B534-0CE3AFE1EB6E}" destId="{42F0437E-864F-4D3E-9EA1-509257FB32E5}" srcOrd="0" destOrd="0" presId="urn:microsoft.com/office/officeart/2005/8/layout/hierarchy1"/>
    <dgm:cxn modelId="{4F4C74C8-726D-4A3C-94B2-64684103334D}" type="presParOf" srcId="{42F0437E-864F-4D3E-9EA1-509257FB32E5}" destId="{753982D4-17AA-4CA5-8DD2-5DCF474594C7}" srcOrd="0" destOrd="0" presId="urn:microsoft.com/office/officeart/2005/8/layout/hierarchy1"/>
    <dgm:cxn modelId="{C4B324A4-A8EC-40C8-B35B-41AA56642A73}" type="presParOf" srcId="{42F0437E-864F-4D3E-9EA1-509257FB32E5}" destId="{489C96CF-C13E-4BC5-8E80-483C79E3736A}" srcOrd="1" destOrd="0" presId="urn:microsoft.com/office/officeart/2005/8/layout/hierarchy1"/>
    <dgm:cxn modelId="{77608AEF-17A3-4848-8480-1EB0A4C491A3}" type="presParOf" srcId="{4DB08FE1-45DB-4AE6-B534-0CE3AFE1EB6E}" destId="{233DD175-774F-44E2-8070-4D3FD2D55653}" srcOrd="1" destOrd="0" presId="urn:microsoft.com/office/officeart/2005/8/layout/hierarchy1"/>
    <dgm:cxn modelId="{2C1B49CE-9089-443D-8A39-C05F31F2248B}" type="presParOf" srcId="{BE3A6BB0-E0F3-42A8-9857-FC2C71667C43}" destId="{F4F444D7-ED78-417C-866E-BD59E1AAC365}" srcOrd="6" destOrd="0" presId="urn:microsoft.com/office/officeart/2005/8/layout/hierarchy1"/>
    <dgm:cxn modelId="{C72B376F-3CB1-4ECB-9C18-6D2EB06B843B}" type="presParOf" srcId="{BE3A6BB0-E0F3-42A8-9857-FC2C71667C43}" destId="{D8DD97B9-BE10-451D-A3E5-E2C3BD90FA2F}" srcOrd="7" destOrd="0" presId="urn:microsoft.com/office/officeart/2005/8/layout/hierarchy1"/>
    <dgm:cxn modelId="{013A64E2-A32C-4584-B009-F61A0A217C90}" type="presParOf" srcId="{D8DD97B9-BE10-451D-A3E5-E2C3BD90FA2F}" destId="{BE3A527B-48DB-44EC-AC69-C828E9877EE5}" srcOrd="0" destOrd="0" presId="urn:microsoft.com/office/officeart/2005/8/layout/hierarchy1"/>
    <dgm:cxn modelId="{55BAEA23-1B86-47CA-B75A-3B4FDF8581B5}" type="presParOf" srcId="{BE3A527B-48DB-44EC-AC69-C828E9877EE5}" destId="{7CD06958-5A81-433B-88E5-3C0CFC124A35}" srcOrd="0" destOrd="0" presId="urn:microsoft.com/office/officeart/2005/8/layout/hierarchy1"/>
    <dgm:cxn modelId="{5A241B43-C435-45CB-818D-71694299ACF8}" type="presParOf" srcId="{BE3A527B-48DB-44EC-AC69-C828E9877EE5}" destId="{AE8DFFF7-AE86-43F8-9278-43893959A79A}" srcOrd="1" destOrd="0" presId="urn:microsoft.com/office/officeart/2005/8/layout/hierarchy1"/>
    <dgm:cxn modelId="{728B3C63-4B59-4345-A77E-4B113905F746}" type="presParOf" srcId="{D8DD97B9-BE10-451D-A3E5-E2C3BD90FA2F}" destId="{CF2EB33E-07A1-4A27-A6C2-2849F717233E}" srcOrd="1" destOrd="0" presId="urn:microsoft.com/office/officeart/2005/8/layout/hierarchy1"/>
    <dgm:cxn modelId="{CE3DD181-D727-40B1-A7E7-2A1C893BEE31}" type="presParOf" srcId="{CF2EB33E-07A1-4A27-A6C2-2849F717233E}" destId="{7905BFD2-9D60-4C56-BC72-928AAE00898F}" srcOrd="0" destOrd="0" presId="urn:microsoft.com/office/officeart/2005/8/layout/hierarchy1"/>
    <dgm:cxn modelId="{786B475C-39CB-4424-B260-58D70D62AEAB}" type="presParOf" srcId="{CF2EB33E-07A1-4A27-A6C2-2849F717233E}" destId="{92B02EE9-4495-4FC0-8632-19ECC1FD30ED}" srcOrd="1" destOrd="0" presId="urn:microsoft.com/office/officeart/2005/8/layout/hierarchy1"/>
    <dgm:cxn modelId="{0F11BFF0-DE64-4100-BAB7-C645306E11B3}" type="presParOf" srcId="{92B02EE9-4495-4FC0-8632-19ECC1FD30ED}" destId="{64D90682-EEB9-451E-8448-D5E4DDCEC916}" srcOrd="0" destOrd="0" presId="urn:microsoft.com/office/officeart/2005/8/layout/hierarchy1"/>
    <dgm:cxn modelId="{663A232B-6640-4133-8718-CBC81594F099}" type="presParOf" srcId="{64D90682-EEB9-451E-8448-D5E4DDCEC916}" destId="{FC86DBBD-C718-40BC-9CE9-1878D1714530}" srcOrd="0" destOrd="0" presId="urn:microsoft.com/office/officeart/2005/8/layout/hierarchy1"/>
    <dgm:cxn modelId="{A8E7BB10-83F6-4602-9905-31B08CC173F4}" type="presParOf" srcId="{64D90682-EEB9-451E-8448-D5E4DDCEC916}" destId="{EF3856D0-1FDC-45F2-B946-41CBD8C97611}" srcOrd="1" destOrd="0" presId="urn:microsoft.com/office/officeart/2005/8/layout/hierarchy1"/>
    <dgm:cxn modelId="{5E597A64-8905-4579-800B-E09C5AE9240F}" type="presParOf" srcId="{92B02EE9-4495-4FC0-8632-19ECC1FD30ED}" destId="{991394B2-9C73-4069-8AC8-F526820793CE}" srcOrd="1" destOrd="0" presId="urn:microsoft.com/office/officeart/2005/8/layout/hierarchy1"/>
    <dgm:cxn modelId="{ABE7F4E1-B849-4D1E-9E1A-E0110A57D0C9}" type="presParOf" srcId="{BE3A6BB0-E0F3-42A8-9857-FC2C71667C43}" destId="{7AF46871-27E0-441A-A012-1F01CD22EE71}" srcOrd="8" destOrd="0" presId="urn:microsoft.com/office/officeart/2005/8/layout/hierarchy1"/>
    <dgm:cxn modelId="{01A33F57-42B6-4620-A57F-8B742A0F9959}" type="presParOf" srcId="{BE3A6BB0-E0F3-42A8-9857-FC2C71667C43}" destId="{A271AC61-07B1-41B1-8053-492DF882721E}" srcOrd="9" destOrd="0" presId="urn:microsoft.com/office/officeart/2005/8/layout/hierarchy1"/>
    <dgm:cxn modelId="{665B46C7-6939-4A51-9A84-0A286146F102}" type="presParOf" srcId="{A271AC61-07B1-41B1-8053-492DF882721E}" destId="{31AA8403-2455-4CFE-8042-0FDAB576CE88}" srcOrd="0" destOrd="0" presId="urn:microsoft.com/office/officeart/2005/8/layout/hierarchy1"/>
    <dgm:cxn modelId="{5CD290BB-D7A1-432C-AEE3-DF693069BE4F}" type="presParOf" srcId="{31AA8403-2455-4CFE-8042-0FDAB576CE88}" destId="{68DF1BFE-0B7C-4C0B-9F74-B21FF653AF7F}" srcOrd="0" destOrd="0" presId="urn:microsoft.com/office/officeart/2005/8/layout/hierarchy1"/>
    <dgm:cxn modelId="{8D4CFB9E-9BA6-4BFD-8B37-0A94D27E9CD6}" type="presParOf" srcId="{31AA8403-2455-4CFE-8042-0FDAB576CE88}" destId="{5F5CA06F-92D5-4E3A-8575-34914DB5C894}" srcOrd="1" destOrd="0" presId="urn:microsoft.com/office/officeart/2005/8/layout/hierarchy1"/>
    <dgm:cxn modelId="{B3A57CE1-0A53-4C01-A62C-BA59D4A805B0}" type="presParOf" srcId="{A271AC61-07B1-41B1-8053-492DF882721E}" destId="{6DBBCC94-67B6-4FBE-8F40-E7089A906F19}" srcOrd="1" destOrd="0" presId="urn:microsoft.com/office/officeart/2005/8/layout/hierarchy1"/>
    <dgm:cxn modelId="{D2F6271D-3D3F-4E44-8281-E142C546010B}" type="presParOf" srcId="{6DBBCC94-67B6-4FBE-8F40-E7089A906F19}" destId="{EBF31CB7-1493-4300-AD3E-D9D3F9BF9B7F}" srcOrd="0" destOrd="0" presId="urn:microsoft.com/office/officeart/2005/8/layout/hierarchy1"/>
    <dgm:cxn modelId="{3119D8DA-5D05-4884-BD19-306E6F10289F}" type="presParOf" srcId="{6DBBCC94-67B6-4FBE-8F40-E7089A906F19}" destId="{E9EC0EC7-B91F-415A-8CDE-5B74D0C20E9B}" srcOrd="1" destOrd="0" presId="urn:microsoft.com/office/officeart/2005/8/layout/hierarchy1"/>
    <dgm:cxn modelId="{C18309F8-1191-4F36-B44F-4C17D9D1AF64}" type="presParOf" srcId="{E9EC0EC7-B91F-415A-8CDE-5B74D0C20E9B}" destId="{E81B4474-D866-46EF-B42D-24DCE3C31B0A}" srcOrd="0" destOrd="0" presId="urn:microsoft.com/office/officeart/2005/8/layout/hierarchy1"/>
    <dgm:cxn modelId="{4A21E72F-7014-401F-AA81-38FD081732FD}" type="presParOf" srcId="{E81B4474-D866-46EF-B42D-24DCE3C31B0A}" destId="{D32EABF2-9135-4426-88A8-EFCC014F7817}" srcOrd="0" destOrd="0" presId="urn:microsoft.com/office/officeart/2005/8/layout/hierarchy1"/>
    <dgm:cxn modelId="{D3E0B86D-BD18-4022-9148-A287E38E9E89}" type="presParOf" srcId="{E81B4474-D866-46EF-B42D-24DCE3C31B0A}" destId="{EEA29C81-7270-4B43-97C8-C888D1F2C655}" srcOrd="1" destOrd="0" presId="urn:microsoft.com/office/officeart/2005/8/layout/hierarchy1"/>
    <dgm:cxn modelId="{70634789-624B-438D-841D-3B0CC4198894}" type="presParOf" srcId="{E9EC0EC7-B91F-415A-8CDE-5B74D0C20E9B}" destId="{6C87C5A6-68C8-43E5-8093-6C1396836E9F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9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427BB-ECE2-4A33-81F3-06F09268DCF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FC6AA-E7A2-45B5-8417-55CABD0256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037802">
            <a:off x="0" y="2071678"/>
            <a:ext cx="88958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>
                <a:gd name="adj" fmla="val 84764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История образования </a:t>
            </a:r>
            <a:r>
              <a:rPr lang="ru-RU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Слюдянского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района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graphicFrame>
        <p:nvGraphicFramePr>
          <p:cNvPr id="7" name="Схема 6"/>
          <p:cNvGraphicFramePr/>
          <p:nvPr/>
        </p:nvGraphicFramePr>
        <p:xfrm>
          <a:off x="0" y="928670"/>
          <a:ext cx="9144000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sp>
        <p:nvSpPr>
          <p:cNvPr id="9" name="Прямоугольник 8"/>
          <p:cNvSpPr/>
          <p:nvPr/>
        </p:nvSpPr>
        <p:spPr>
          <a:xfrm>
            <a:off x="3428992" y="214290"/>
            <a:ext cx="550072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Первые люди (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курыканы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) поселились в этом месте в III-ем тысячелетии до н.э.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Начало II-го тысячелетия до н.э. в Прибайкалье – это эпоха металла, или бронзовый век. Появление бронзы и меди сыграло ведущую роль в истории населения Прибайкалья.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 конце I-го тысячелетия до н.э. в степях Монголии и Забайкалья появились гунны – воинственные народы.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6082" name="Picture 2" descr="&amp;Ncy;&amp;acy;&amp;scy;&amp;iecy;&amp;lcy;&amp;iecy;&amp;ncy;&amp;icy;&amp;iecy; &amp;Rcy;&amp;iecy;&amp;scy;&amp;pcy;&amp;ucy;&amp;bcy;&amp;lcy;&amp;icy;&amp;kcy;&amp;icy; &amp;Bcy;&amp;ucy;&amp;rcy;&amp;yacy;&amp;tcy;&amp;icy;&amp;yacy; - &amp;Vcy;&amp;icy;&amp;zcy;&amp;icy;&amp;tcy;&amp;Bcy;&amp;ucy;&amp;rcy;&amp;yacy;&amp;tcy;&amp;icy;&amp;yacy;.&amp;rcy;&amp;f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214554"/>
            <a:ext cx="2950436" cy="39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7" name="Прямоугольник 6"/>
          <p:cNvSpPr/>
          <p:nvPr/>
        </p:nvSpPr>
        <p:spPr>
          <a:xfrm>
            <a:off x="214282" y="164305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В более поздние времена, в VI-X вв. Прибайкалье населяли разные народы тюркской группы: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Пугу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Курыканы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Из племен северной Монголии выделяются предки позднейших бурят. Исчезают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курыканы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, их сменили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монголоязычные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племена. Постепенно бурятские племена заселяют все Прибайкалье. 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В начале XVII века русские дружины казаков предприняли первые попытки проникнуть в Забайкалье по Ангаре. А с начала 1640 года в контакт с казаками вошло бурятское население, непосредственно проживающее на Байкале. </a:t>
            </a:r>
          </a:p>
        </p:txBody>
      </p:sp>
      <p:pic>
        <p:nvPicPr>
          <p:cNvPr id="45058" name="Picture 2" descr="&amp;Bcy;&amp;Ucy;&amp;Rcy;&amp;YAcy;&amp;Tcy;&amp;Ycy; &amp;Tcy;&amp;Rcy;&amp;Acy;&amp;Dcy;&amp;Icy;&amp;TScy;&amp;Icy;&amp;Icy; &amp;Icy; &amp;Kcy;&amp;Ucy;&amp;Lcy;&amp;SOFTcy;&amp;Tcy;&amp;Ucy;&amp;Rcy;&amp;Acy; :. .:. BURYATS TRADITIONS AND CULTURE:."/>
          <p:cNvPicPr>
            <a:picLocks noChangeAspect="1" noChangeArrowheads="1"/>
          </p:cNvPicPr>
          <p:nvPr/>
        </p:nvPicPr>
        <p:blipFill>
          <a:blip r:embed="rId4"/>
          <a:srcRect l="28549"/>
          <a:stretch>
            <a:fillRect/>
          </a:stretch>
        </p:blipFill>
        <p:spPr bwMode="auto">
          <a:xfrm>
            <a:off x="4714876" y="214290"/>
            <a:ext cx="4290913" cy="3209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 descr="&amp;Scy;&amp;tcy;&amp;iecy;&amp;ncy;&amp;acy; &amp;Vcy;&amp;Kcy;&amp;ocy;&amp;ncy;&amp;tcy;&amp;acy;&amp;kcy;&amp;tcy;&amp;ie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71876"/>
            <a:ext cx="4357718" cy="3064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sp>
        <p:nvSpPr>
          <p:cNvPr id="6" name="Прямоугольник 5"/>
          <p:cNvSpPr/>
          <p:nvPr/>
        </p:nvSpPr>
        <p:spPr>
          <a:xfrm>
            <a:off x="4357686" y="21429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 1647 году енисейский сын  Иван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Похабов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уже доносил русскому царю Алексею Михайловичу о постройке его дружиной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Култукского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острога в устье реки, которую прозвали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Похабиха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. Это было место, где располагается современная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Слюдянка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35743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Култук, основанный в 1647 году, стал точкой отсчета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Кругобайкальского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тракта, который связывал Иркутскую губернию с крупными населенными пунктами Забайкальской области, и своеобразной нулевой отметкой пути в богатую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Тункинскую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долину и Монголию. Но восьмой версте от Култука расположился выселок Быстрая. Он представлял собой небольшое селение. Годом основания Быстрой считается 1903 год. Возникновение селения связано с обслуживанием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Тункинского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тракта, появлением железной дороги. 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8914" name="Picture 2" descr="&amp;Ncy;&amp;acy;&amp;ucy;&amp;kcy;&amp;acy; &amp;vcy; &amp;Scy;&amp;icy;&amp;bcy;&amp;icy;&amp;r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071678"/>
            <a:ext cx="2928958" cy="461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sp>
        <p:nvSpPr>
          <p:cNvPr id="6" name="Прямоугольник 5"/>
          <p:cNvSpPr/>
          <p:nvPr/>
        </p:nvSpPr>
        <p:spPr>
          <a:xfrm>
            <a:off x="4286248" y="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Город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был основан в 1899 году. Свое название город получил от залежей белой слюды, которые были обнаружены еще в XVII веке.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обязана своим появлением строительству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Кругобайкальской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железной дороги, как одна из станций. 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В 1924 году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Слюдянке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присваивается статус рабочего поселка.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В 1936 году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Слюдянке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присваивается статус города.</a:t>
            </a:r>
          </a:p>
          <a:p>
            <a:endParaRPr lang="ru-RU" sz="2000" b="1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000372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До 1916 года нынешний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Слюдянкий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район входил в состав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Тункинской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волости, после 1916 – в состав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Култукской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волости.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Современные границ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Слюдянского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района были определены совсем недавно, в 1930 году, когда в 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Восточно-Сибирском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крае начали очередное районирование территорий. 1930 год считается годом основания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Слюдянского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района.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3010" name="Picture 2" descr="&amp;Scy;&amp;lcy;&amp;yucy;&amp;dcy;&amp;yacy;&amp;ncy;&amp;kcy;&amp;acy; (&amp;gcy;&amp;ocy;&amp;rcy;&amp;ocy;&amp;dcy;) - &amp;Vcy;&amp;icy;&amp;kcy;&amp;icy;&amp;pcy;&amp;iecy;&amp;dcy;&amp;icy;&amp;yacy;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786314" y="3571876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&amp;Gcy;&amp;iecy;&amp;rcy;&amp;bcy; &amp;Scy;&amp;lcy;&amp;yucy;&amp;dcy;&amp;yacy;&amp;ncy;&amp;kcy;&amp;icy; &amp;icy; &amp;Scy;&amp;lcy;&amp;yucy;&amp;dcy;&amp;yacy;&amp;ncy;&amp;scy;&amp;kcy;&amp;ocy;&amp;gcy;&amp;ocy; &amp;rcy;&amp;acy;&amp;jcy;&amp;ocy;&amp;ncy;&amp;acy; QuickiWiki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5286380" y="142852"/>
            <a:ext cx="3528503" cy="4404749"/>
          </a:xfrm>
          <a:prstGeom prst="rect">
            <a:avLst/>
          </a:prstGeom>
          <a:noFill/>
        </p:spPr>
      </p:pic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642918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sp>
        <p:nvSpPr>
          <p:cNvPr id="6" name="Прямоугольник 5"/>
          <p:cNvSpPr/>
          <p:nvPr/>
        </p:nvSpPr>
        <p:spPr>
          <a:xfrm>
            <a:off x="500034" y="2143116"/>
            <a:ext cx="50720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23 июля 1930 года Указом Иркутского правительства был образован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Слюдянский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район, который имел в своем составе 5 сельсоветов, 1 горсовет, 2 поселковых совета и 60 населенных пунктов с районным центром в 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Слюдянке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&amp;Ocy;&amp;tcy;&amp;dcy;&amp;ycy;&amp;khcy; &amp;ncy;&amp;acy; &amp;Bcy;&amp;acy;&amp;jcy;&amp;kcy;&amp;acy;&amp;lcy;&amp;iecy; - Baikal travel and tou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3562" name="Picture 10" descr="C&amp;lcy;&amp;yucy;&amp;dcy;&amp;yacy;&amp;ncy;&amp;kcy;&amp;acy;, &amp;Rcy;&amp;ocy;&amp;scy;&amp;scy;&amp;icy;&amp;yacy;, &amp;Icy;&amp;rcy;&amp;kcy;&amp;ucy;&amp;tcy;&amp;scy;&amp;kcy;: &amp;fcy;&amp;ocy;&amp;tcy;&amp;ocy;, &amp;ocy;&amp;pcy;&amp;icy;&amp;scy;&amp;acy;&amp;ncy;&amp;icy;&amp;iecy;, &amp;acy;&amp;dcy;&amp;rcy;&amp;iecy;&amp;scy;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-30000"/>
            </a:blip>
            <a:srcRect l="6078" t="30746" r="30114"/>
            <a:stretch>
              <a:fillRect/>
            </a:stretch>
          </p:blipFill>
          <p:spPr bwMode="auto">
            <a:xfrm>
              <a:off x="0" y="0"/>
              <a:ext cx="2854470" cy="21431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23558" name="Picture 6" descr="&amp;Ocy;&amp;tcy;&amp;dcy;&amp;ycy;&amp;khcy; &amp;ncy;&amp;acy; &amp;Bcy;&amp;acy;&amp;jcy;&amp;kcy;&amp;acy;&amp;lcy;&amp;iecy; - Baikal travel and tour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5500694" y="2845533"/>
              <a:ext cx="3643306" cy="4012467"/>
            </a:xfrm>
            <a:prstGeom prst="rect">
              <a:avLst/>
            </a:prstGeom>
            <a:noFill/>
          </p:spPr>
        </p:pic>
      </p:grpSp>
      <p:sp>
        <p:nvSpPr>
          <p:cNvPr id="6" name="Прямоугольник 5"/>
          <p:cNvSpPr/>
          <p:nvPr/>
        </p:nvSpPr>
        <p:spPr>
          <a:xfrm rot="20505593">
            <a:off x="-120600" y="2498508"/>
            <a:ext cx="9310663" cy="1200329"/>
          </a:xfrm>
          <a:prstGeom prst="rect">
            <a:avLst/>
          </a:prstGeom>
        </p:spPr>
        <p:txBody>
          <a:bodyPr wrap="square">
            <a:prstTxWarp prst="textDeflate">
              <a:avLst/>
            </a:prstTxWarp>
            <a:spAutoFit/>
          </a:bodyPr>
          <a:lstStyle/>
          <a:p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Спасибо за внимание!</a:t>
            </a:r>
            <a:endParaRPr lang="ru-RU" sz="72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6581001"/>
            <a:ext cx="4929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Презентацию подготовили ученики школы №2.</a:t>
            </a:r>
            <a:endParaRPr lang="ru-RU" sz="1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59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12</cp:revision>
  <dcterms:created xsi:type="dcterms:W3CDTF">2015-04-14T07:25:46Z</dcterms:created>
  <dcterms:modified xsi:type="dcterms:W3CDTF">2015-04-14T09:26:17Z</dcterms:modified>
</cp:coreProperties>
</file>