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0" r:id="rId2"/>
    <p:sldId id="260" r:id="rId3"/>
    <p:sldId id="257" r:id="rId4"/>
    <p:sldId id="261" r:id="rId5"/>
    <p:sldId id="262" r:id="rId6"/>
    <p:sldId id="263" r:id="rId7"/>
    <p:sldId id="264" r:id="rId8"/>
    <p:sldId id="265" r:id="rId9"/>
    <p:sldId id="269" r:id="rId10"/>
    <p:sldId id="266" r:id="rId11"/>
    <p:sldId id="267" r:id="rId12"/>
    <p:sldId id="270" r:id="rId13"/>
    <p:sldId id="268" r:id="rId14"/>
    <p:sldId id="271" r:id="rId15"/>
    <p:sldId id="278" r:id="rId16"/>
    <p:sldId id="272" r:id="rId17"/>
    <p:sldId id="273" r:id="rId18"/>
    <p:sldId id="274" r:id="rId19"/>
    <p:sldId id="275" r:id="rId20"/>
    <p:sldId id="276" r:id="rId21"/>
    <p:sldId id="277" r:id="rId22"/>
    <p:sldId id="27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4ED15D-914C-4521-BA57-3CA0A776F720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3B7B0C6-88D3-4AD0-A056-92C5F16CBE8E}">
      <dgm:prSet phldrT="[Текст]"/>
      <dgm:spPr/>
      <dgm:t>
        <a:bodyPr/>
        <a:lstStyle/>
        <a:p>
          <a:r>
            <a:rPr lang="ru-RU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Екатерининский дворец – памятник культуры</a:t>
          </a:r>
          <a:endParaRPr lang="ru-RU" b="1" i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B2DC0C9-EB00-4482-8607-928DB917899F}" type="parTrans" cxnId="{05EF2A52-7B41-4136-9FB0-0FC4CCFADBBC}">
      <dgm:prSet/>
      <dgm:spPr/>
      <dgm:t>
        <a:bodyPr/>
        <a:lstStyle/>
        <a:p>
          <a:endParaRPr lang="ru-RU"/>
        </a:p>
      </dgm:t>
    </dgm:pt>
    <dgm:pt modelId="{EDD93A68-67E2-47EF-8B6E-8671F08F12AE}" type="sibTrans" cxnId="{05EF2A52-7B41-4136-9FB0-0FC4CCFADBBC}">
      <dgm:prSet/>
      <dgm:spPr/>
      <dgm:t>
        <a:bodyPr/>
        <a:lstStyle/>
        <a:p>
          <a:endParaRPr lang="ru-RU"/>
        </a:p>
      </dgm:t>
    </dgm:pt>
    <dgm:pt modelId="{0B549E4F-4C18-4934-BA4C-096EE8665971}">
      <dgm:prSet phldrT="[Текст]"/>
      <dgm:spPr/>
      <dgm:t>
        <a:bodyPr/>
        <a:lstStyle/>
        <a:p>
          <a:r>
            <a:rPr lang="ru-RU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Архитекторы, строители</a:t>
          </a:r>
          <a:endParaRPr lang="ru-RU" b="1" i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0BE8EB5-4915-4ACD-B13D-30614AB4D150}" type="parTrans" cxnId="{990E6C8A-79A0-4373-98E9-9E150371F014}">
      <dgm:prSet/>
      <dgm:spPr/>
      <dgm:t>
        <a:bodyPr/>
        <a:lstStyle/>
        <a:p>
          <a:endParaRPr lang="ru-RU"/>
        </a:p>
      </dgm:t>
    </dgm:pt>
    <dgm:pt modelId="{1BF3CFE4-2802-469A-85DC-35E7DE0BC77E}" type="sibTrans" cxnId="{990E6C8A-79A0-4373-98E9-9E150371F014}">
      <dgm:prSet/>
      <dgm:spPr/>
      <dgm:t>
        <a:bodyPr/>
        <a:lstStyle/>
        <a:p>
          <a:endParaRPr lang="ru-RU"/>
        </a:p>
      </dgm:t>
    </dgm:pt>
    <dgm:pt modelId="{805A2ED5-989A-4FE7-8EA7-F9280F7B20BE}">
      <dgm:prSet phldrT="[Текст]"/>
      <dgm:spPr/>
      <dgm:t>
        <a:bodyPr/>
        <a:lstStyle/>
        <a:p>
          <a:r>
            <a:rPr lang="ru-RU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Инженерная строительная механика</a:t>
          </a:r>
          <a:endParaRPr lang="ru-RU" b="1" i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A9F003E-9E7E-4E1B-A4FF-732118BA524B}" type="parTrans" cxnId="{1479C752-DEED-4B25-A0E0-237F64417DCB}">
      <dgm:prSet/>
      <dgm:spPr/>
      <dgm:t>
        <a:bodyPr/>
        <a:lstStyle/>
        <a:p>
          <a:endParaRPr lang="ru-RU"/>
        </a:p>
      </dgm:t>
    </dgm:pt>
    <dgm:pt modelId="{C8296E6E-389E-4115-B893-7F6463C31A31}" type="sibTrans" cxnId="{1479C752-DEED-4B25-A0E0-237F64417DCB}">
      <dgm:prSet/>
      <dgm:spPr/>
      <dgm:t>
        <a:bodyPr/>
        <a:lstStyle/>
        <a:p>
          <a:endParaRPr lang="ru-RU"/>
        </a:p>
      </dgm:t>
    </dgm:pt>
    <dgm:pt modelId="{F1028848-2558-4DB9-BAF0-F4184770875F}">
      <dgm:prSet phldrT="[Текст]"/>
      <dgm:spPr/>
      <dgm:t>
        <a:bodyPr/>
        <a:lstStyle/>
        <a:p>
          <a:r>
            <a:rPr lang="ru-RU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Строительные и декоративные материалы стиля барокко</a:t>
          </a:r>
          <a:endParaRPr lang="ru-RU" b="1" i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D0D3C3D-9E93-41B6-9048-C046E1E92242}" type="parTrans" cxnId="{F70A2FDE-0F34-4992-B114-F1D3FD543EE6}">
      <dgm:prSet/>
      <dgm:spPr/>
      <dgm:t>
        <a:bodyPr/>
        <a:lstStyle/>
        <a:p>
          <a:endParaRPr lang="ru-RU"/>
        </a:p>
      </dgm:t>
    </dgm:pt>
    <dgm:pt modelId="{194B6CC6-8BA9-4086-846E-6D24C05DBAB0}" type="sibTrans" cxnId="{F70A2FDE-0F34-4992-B114-F1D3FD543EE6}">
      <dgm:prSet/>
      <dgm:spPr/>
      <dgm:t>
        <a:bodyPr/>
        <a:lstStyle/>
        <a:p>
          <a:endParaRPr lang="ru-RU"/>
        </a:p>
      </dgm:t>
    </dgm:pt>
    <dgm:pt modelId="{EB47C220-BDCC-4017-B88D-C8147087B5EE}">
      <dgm:prSet phldrT="[Текст]"/>
      <dgm:spPr/>
      <dgm:t>
        <a:bodyPr/>
        <a:lstStyle/>
        <a:p>
          <a:r>
            <a:rPr lang="ru-RU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Историческая справка</a:t>
          </a:r>
          <a:endParaRPr lang="ru-RU" b="1" i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3519646-B256-41E4-A995-9E7A784E61D9}" type="parTrans" cxnId="{B30D7609-FA7D-4C4D-B109-C22EFE7FC356}">
      <dgm:prSet/>
      <dgm:spPr/>
      <dgm:t>
        <a:bodyPr/>
        <a:lstStyle/>
        <a:p>
          <a:endParaRPr lang="ru-RU"/>
        </a:p>
      </dgm:t>
    </dgm:pt>
    <dgm:pt modelId="{92F9A531-AF1D-49DE-9CB6-3FCEFF7CC131}" type="sibTrans" cxnId="{B30D7609-FA7D-4C4D-B109-C22EFE7FC356}">
      <dgm:prSet/>
      <dgm:spPr/>
      <dgm:t>
        <a:bodyPr/>
        <a:lstStyle/>
        <a:p>
          <a:endParaRPr lang="ru-RU"/>
        </a:p>
      </dgm:t>
    </dgm:pt>
    <dgm:pt modelId="{725F3E3D-BEB8-4BDD-AA91-E667FC66CEDA}">
      <dgm:prSet phldrT="[Текст]"/>
      <dgm:spPr/>
      <dgm:t>
        <a:bodyPr/>
        <a:lstStyle/>
        <a:p>
          <a:r>
            <a:rPr lang="ru-RU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Физико-географическое исследование</a:t>
          </a:r>
          <a:endParaRPr lang="ru-RU" b="1" i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70AD525-16F8-40F7-A4B3-180AE54BE678}" type="parTrans" cxnId="{394F3395-C5C4-463F-B955-F14401E7CAC4}">
      <dgm:prSet/>
      <dgm:spPr/>
      <dgm:t>
        <a:bodyPr/>
        <a:lstStyle/>
        <a:p>
          <a:endParaRPr lang="ru-RU"/>
        </a:p>
      </dgm:t>
    </dgm:pt>
    <dgm:pt modelId="{0A48AAF5-5AFE-4F8E-9796-042B03D6A8D2}" type="sibTrans" cxnId="{394F3395-C5C4-463F-B955-F14401E7CAC4}">
      <dgm:prSet/>
      <dgm:spPr/>
      <dgm:t>
        <a:bodyPr/>
        <a:lstStyle/>
        <a:p>
          <a:endParaRPr lang="ru-RU"/>
        </a:p>
      </dgm:t>
    </dgm:pt>
    <dgm:pt modelId="{6321DAF4-6636-4620-92F5-0B1A9A377EBE}" type="pres">
      <dgm:prSet presAssocID="{944ED15D-914C-4521-BA57-3CA0A776F72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8B2F100-107C-4FDE-9E6B-E34F69E30C72}" type="pres">
      <dgm:prSet presAssocID="{43B7B0C6-88D3-4AD0-A056-92C5F16CBE8E}" presName="hierRoot1" presStyleCnt="0"/>
      <dgm:spPr/>
    </dgm:pt>
    <dgm:pt modelId="{513126F2-FB09-440A-91FF-D79F18A8A4E4}" type="pres">
      <dgm:prSet presAssocID="{43B7B0C6-88D3-4AD0-A056-92C5F16CBE8E}" presName="composite" presStyleCnt="0"/>
      <dgm:spPr/>
    </dgm:pt>
    <dgm:pt modelId="{AA85A9F4-262B-4818-83B8-6EB6F8059D60}" type="pres">
      <dgm:prSet presAssocID="{43B7B0C6-88D3-4AD0-A056-92C5F16CBE8E}" presName="background" presStyleLbl="node0" presStyleIdx="0" presStyleCnt="1"/>
      <dgm:spPr/>
    </dgm:pt>
    <dgm:pt modelId="{2E884B9B-253A-4CB5-B1F6-A9BC56ECA385}" type="pres">
      <dgm:prSet presAssocID="{43B7B0C6-88D3-4AD0-A056-92C5F16CBE8E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7E33655-2F57-4275-96BD-0A28E040BF6A}" type="pres">
      <dgm:prSet presAssocID="{43B7B0C6-88D3-4AD0-A056-92C5F16CBE8E}" presName="hierChild2" presStyleCnt="0"/>
      <dgm:spPr/>
    </dgm:pt>
    <dgm:pt modelId="{B22E33EF-7422-4BA4-9829-1D7363062BC0}" type="pres">
      <dgm:prSet presAssocID="{10BE8EB5-4915-4ACD-B13D-30614AB4D150}" presName="Name10" presStyleLbl="parChTrans1D2" presStyleIdx="0" presStyleCnt="2"/>
      <dgm:spPr/>
      <dgm:t>
        <a:bodyPr/>
        <a:lstStyle/>
        <a:p>
          <a:endParaRPr lang="ru-RU"/>
        </a:p>
      </dgm:t>
    </dgm:pt>
    <dgm:pt modelId="{3C488B09-103C-48B7-A94A-8ADBE70E2B41}" type="pres">
      <dgm:prSet presAssocID="{0B549E4F-4C18-4934-BA4C-096EE8665971}" presName="hierRoot2" presStyleCnt="0"/>
      <dgm:spPr/>
    </dgm:pt>
    <dgm:pt modelId="{E9046999-895F-45A8-A802-C3296D599F33}" type="pres">
      <dgm:prSet presAssocID="{0B549E4F-4C18-4934-BA4C-096EE8665971}" presName="composite2" presStyleCnt="0"/>
      <dgm:spPr/>
    </dgm:pt>
    <dgm:pt modelId="{EDC24B22-835E-439E-838D-95E1730970BB}" type="pres">
      <dgm:prSet presAssocID="{0B549E4F-4C18-4934-BA4C-096EE8665971}" presName="background2" presStyleLbl="node2" presStyleIdx="0" presStyleCnt="2"/>
      <dgm:spPr/>
    </dgm:pt>
    <dgm:pt modelId="{CBC1D98A-4B80-4F90-B571-F596856C254D}" type="pres">
      <dgm:prSet presAssocID="{0B549E4F-4C18-4934-BA4C-096EE8665971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4C00E1D-E351-4B07-8D40-1F2797AA50EB}" type="pres">
      <dgm:prSet presAssocID="{0B549E4F-4C18-4934-BA4C-096EE8665971}" presName="hierChild3" presStyleCnt="0"/>
      <dgm:spPr/>
    </dgm:pt>
    <dgm:pt modelId="{3A293BBD-B3B9-43C1-92CD-AB026F03FB93}" type="pres">
      <dgm:prSet presAssocID="{6A9F003E-9E7E-4E1B-A4FF-732118BA524B}" presName="Name17" presStyleLbl="parChTrans1D3" presStyleIdx="0" presStyleCnt="3"/>
      <dgm:spPr/>
      <dgm:t>
        <a:bodyPr/>
        <a:lstStyle/>
        <a:p>
          <a:endParaRPr lang="ru-RU"/>
        </a:p>
      </dgm:t>
    </dgm:pt>
    <dgm:pt modelId="{5E7B7557-64BD-4169-88A4-D633F8B468FD}" type="pres">
      <dgm:prSet presAssocID="{805A2ED5-989A-4FE7-8EA7-F9280F7B20BE}" presName="hierRoot3" presStyleCnt="0"/>
      <dgm:spPr/>
    </dgm:pt>
    <dgm:pt modelId="{93B070A2-C1D9-417B-BF16-ECC19D3D3956}" type="pres">
      <dgm:prSet presAssocID="{805A2ED5-989A-4FE7-8EA7-F9280F7B20BE}" presName="composite3" presStyleCnt="0"/>
      <dgm:spPr/>
    </dgm:pt>
    <dgm:pt modelId="{4AD5EAD6-EE1A-4611-801D-16C57621426E}" type="pres">
      <dgm:prSet presAssocID="{805A2ED5-989A-4FE7-8EA7-F9280F7B20BE}" presName="background3" presStyleLbl="node3" presStyleIdx="0" presStyleCnt="3"/>
      <dgm:spPr/>
    </dgm:pt>
    <dgm:pt modelId="{E0C9DF3D-35B2-4D22-A1C4-4829A9E7342D}" type="pres">
      <dgm:prSet presAssocID="{805A2ED5-989A-4FE7-8EA7-F9280F7B20BE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0E92F3F-C9F5-4EBD-94DB-5E1BA1162279}" type="pres">
      <dgm:prSet presAssocID="{805A2ED5-989A-4FE7-8EA7-F9280F7B20BE}" presName="hierChild4" presStyleCnt="0"/>
      <dgm:spPr/>
    </dgm:pt>
    <dgm:pt modelId="{BEC31A3E-7494-4D2E-8FE8-EA71E0B97E5C}" type="pres">
      <dgm:prSet presAssocID="{FD0D3C3D-9E93-41B6-9048-C046E1E92242}" presName="Name17" presStyleLbl="parChTrans1D3" presStyleIdx="1" presStyleCnt="3"/>
      <dgm:spPr/>
      <dgm:t>
        <a:bodyPr/>
        <a:lstStyle/>
        <a:p>
          <a:endParaRPr lang="ru-RU"/>
        </a:p>
      </dgm:t>
    </dgm:pt>
    <dgm:pt modelId="{EEA1801C-D357-4E0E-9DD9-BF66274C9FA5}" type="pres">
      <dgm:prSet presAssocID="{F1028848-2558-4DB9-BAF0-F4184770875F}" presName="hierRoot3" presStyleCnt="0"/>
      <dgm:spPr/>
    </dgm:pt>
    <dgm:pt modelId="{C6BC5EF4-02B8-4EFA-BC65-6576D99975A9}" type="pres">
      <dgm:prSet presAssocID="{F1028848-2558-4DB9-BAF0-F4184770875F}" presName="composite3" presStyleCnt="0"/>
      <dgm:spPr/>
    </dgm:pt>
    <dgm:pt modelId="{FE44B16C-8FD7-4E80-BFDA-8AD7048B96B1}" type="pres">
      <dgm:prSet presAssocID="{F1028848-2558-4DB9-BAF0-F4184770875F}" presName="background3" presStyleLbl="node3" presStyleIdx="1" presStyleCnt="3"/>
      <dgm:spPr/>
    </dgm:pt>
    <dgm:pt modelId="{CE377452-6098-4819-815F-6035A012F2FA}" type="pres">
      <dgm:prSet presAssocID="{F1028848-2558-4DB9-BAF0-F4184770875F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F008E99-7E1A-4F34-BB21-6A89730D3093}" type="pres">
      <dgm:prSet presAssocID="{F1028848-2558-4DB9-BAF0-F4184770875F}" presName="hierChild4" presStyleCnt="0"/>
      <dgm:spPr/>
    </dgm:pt>
    <dgm:pt modelId="{4D5C5BED-41C0-4DAC-AE19-5A11B3E393C5}" type="pres">
      <dgm:prSet presAssocID="{B3519646-B256-41E4-A995-9E7A784E61D9}" presName="Name10" presStyleLbl="parChTrans1D2" presStyleIdx="1" presStyleCnt="2"/>
      <dgm:spPr/>
      <dgm:t>
        <a:bodyPr/>
        <a:lstStyle/>
        <a:p>
          <a:endParaRPr lang="ru-RU"/>
        </a:p>
      </dgm:t>
    </dgm:pt>
    <dgm:pt modelId="{470F7AE3-8C20-4FCE-8E45-C413A18D8728}" type="pres">
      <dgm:prSet presAssocID="{EB47C220-BDCC-4017-B88D-C8147087B5EE}" presName="hierRoot2" presStyleCnt="0"/>
      <dgm:spPr/>
    </dgm:pt>
    <dgm:pt modelId="{D1FE3F2C-46E9-4EFB-A92C-16F40E7E3978}" type="pres">
      <dgm:prSet presAssocID="{EB47C220-BDCC-4017-B88D-C8147087B5EE}" presName="composite2" presStyleCnt="0"/>
      <dgm:spPr/>
    </dgm:pt>
    <dgm:pt modelId="{4D32793D-B226-481C-B661-3ABA486CBB74}" type="pres">
      <dgm:prSet presAssocID="{EB47C220-BDCC-4017-B88D-C8147087B5EE}" presName="background2" presStyleLbl="node2" presStyleIdx="1" presStyleCnt="2"/>
      <dgm:spPr/>
    </dgm:pt>
    <dgm:pt modelId="{43146A59-938F-4FB0-8EA1-B8FEEC58426C}" type="pres">
      <dgm:prSet presAssocID="{EB47C220-BDCC-4017-B88D-C8147087B5EE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5316024-5DAB-4D48-A9B1-0C5D21A34564}" type="pres">
      <dgm:prSet presAssocID="{EB47C220-BDCC-4017-B88D-C8147087B5EE}" presName="hierChild3" presStyleCnt="0"/>
      <dgm:spPr/>
    </dgm:pt>
    <dgm:pt modelId="{C33C5B9C-CECD-4DD9-9398-A181DE9BEB2F}" type="pres">
      <dgm:prSet presAssocID="{570AD525-16F8-40F7-A4B3-180AE54BE678}" presName="Name17" presStyleLbl="parChTrans1D3" presStyleIdx="2" presStyleCnt="3"/>
      <dgm:spPr/>
      <dgm:t>
        <a:bodyPr/>
        <a:lstStyle/>
        <a:p>
          <a:endParaRPr lang="ru-RU"/>
        </a:p>
      </dgm:t>
    </dgm:pt>
    <dgm:pt modelId="{88F7BB4F-C444-46EF-9902-06DBE4DC5CAE}" type="pres">
      <dgm:prSet presAssocID="{725F3E3D-BEB8-4BDD-AA91-E667FC66CEDA}" presName="hierRoot3" presStyleCnt="0"/>
      <dgm:spPr/>
    </dgm:pt>
    <dgm:pt modelId="{64193110-4B08-4495-ADA4-AD226565104F}" type="pres">
      <dgm:prSet presAssocID="{725F3E3D-BEB8-4BDD-AA91-E667FC66CEDA}" presName="composite3" presStyleCnt="0"/>
      <dgm:spPr/>
    </dgm:pt>
    <dgm:pt modelId="{12AFDB99-1A67-4EF2-96B1-5F8B7FD61E91}" type="pres">
      <dgm:prSet presAssocID="{725F3E3D-BEB8-4BDD-AA91-E667FC66CEDA}" presName="background3" presStyleLbl="node3" presStyleIdx="2" presStyleCnt="3"/>
      <dgm:spPr/>
    </dgm:pt>
    <dgm:pt modelId="{2FD5B8E7-F127-47AE-8BE2-966D19C287B0}" type="pres">
      <dgm:prSet presAssocID="{725F3E3D-BEB8-4BDD-AA91-E667FC66CEDA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6E3B00F-285E-41E0-AA3B-87AC192ADB4C}" type="pres">
      <dgm:prSet presAssocID="{725F3E3D-BEB8-4BDD-AA91-E667FC66CEDA}" presName="hierChild4" presStyleCnt="0"/>
      <dgm:spPr/>
    </dgm:pt>
  </dgm:ptLst>
  <dgm:cxnLst>
    <dgm:cxn modelId="{AC082EF4-3990-4C93-A4CE-144E310BC57A}" type="presOf" srcId="{B3519646-B256-41E4-A995-9E7A784E61D9}" destId="{4D5C5BED-41C0-4DAC-AE19-5A11B3E393C5}" srcOrd="0" destOrd="0" presId="urn:microsoft.com/office/officeart/2005/8/layout/hierarchy1"/>
    <dgm:cxn modelId="{F70A2FDE-0F34-4992-B114-F1D3FD543EE6}" srcId="{0B549E4F-4C18-4934-BA4C-096EE8665971}" destId="{F1028848-2558-4DB9-BAF0-F4184770875F}" srcOrd="1" destOrd="0" parTransId="{FD0D3C3D-9E93-41B6-9048-C046E1E92242}" sibTransId="{194B6CC6-8BA9-4086-846E-6D24C05DBAB0}"/>
    <dgm:cxn modelId="{080696DD-CA33-4B3F-995A-DBAF6CF0E1F9}" type="presOf" srcId="{0B549E4F-4C18-4934-BA4C-096EE8665971}" destId="{CBC1D98A-4B80-4F90-B571-F596856C254D}" srcOrd="0" destOrd="0" presId="urn:microsoft.com/office/officeart/2005/8/layout/hierarchy1"/>
    <dgm:cxn modelId="{1479C752-DEED-4B25-A0E0-237F64417DCB}" srcId="{0B549E4F-4C18-4934-BA4C-096EE8665971}" destId="{805A2ED5-989A-4FE7-8EA7-F9280F7B20BE}" srcOrd="0" destOrd="0" parTransId="{6A9F003E-9E7E-4E1B-A4FF-732118BA524B}" sibTransId="{C8296E6E-389E-4115-B893-7F6463C31A31}"/>
    <dgm:cxn modelId="{EEFAC794-08C2-4E1D-8EDD-882E892FDA4D}" type="presOf" srcId="{FD0D3C3D-9E93-41B6-9048-C046E1E92242}" destId="{BEC31A3E-7494-4D2E-8FE8-EA71E0B97E5C}" srcOrd="0" destOrd="0" presId="urn:microsoft.com/office/officeart/2005/8/layout/hierarchy1"/>
    <dgm:cxn modelId="{394F3395-C5C4-463F-B955-F14401E7CAC4}" srcId="{EB47C220-BDCC-4017-B88D-C8147087B5EE}" destId="{725F3E3D-BEB8-4BDD-AA91-E667FC66CEDA}" srcOrd="0" destOrd="0" parTransId="{570AD525-16F8-40F7-A4B3-180AE54BE678}" sibTransId="{0A48AAF5-5AFE-4F8E-9796-042B03D6A8D2}"/>
    <dgm:cxn modelId="{5D1D6B48-3AA9-460F-9E34-6A6157D104FD}" type="presOf" srcId="{570AD525-16F8-40F7-A4B3-180AE54BE678}" destId="{C33C5B9C-CECD-4DD9-9398-A181DE9BEB2F}" srcOrd="0" destOrd="0" presId="urn:microsoft.com/office/officeart/2005/8/layout/hierarchy1"/>
    <dgm:cxn modelId="{E68D870C-0EBC-4EC2-ADE6-168AE2FF2D12}" type="presOf" srcId="{10BE8EB5-4915-4ACD-B13D-30614AB4D150}" destId="{B22E33EF-7422-4BA4-9829-1D7363062BC0}" srcOrd="0" destOrd="0" presId="urn:microsoft.com/office/officeart/2005/8/layout/hierarchy1"/>
    <dgm:cxn modelId="{6E057B1E-6AA6-401F-9DD1-EF410727A941}" type="presOf" srcId="{725F3E3D-BEB8-4BDD-AA91-E667FC66CEDA}" destId="{2FD5B8E7-F127-47AE-8BE2-966D19C287B0}" srcOrd="0" destOrd="0" presId="urn:microsoft.com/office/officeart/2005/8/layout/hierarchy1"/>
    <dgm:cxn modelId="{71A9AB9C-6300-4EA2-86A5-8A7D1B6E0D98}" type="presOf" srcId="{43B7B0C6-88D3-4AD0-A056-92C5F16CBE8E}" destId="{2E884B9B-253A-4CB5-B1F6-A9BC56ECA385}" srcOrd="0" destOrd="0" presId="urn:microsoft.com/office/officeart/2005/8/layout/hierarchy1"/>
    <dgm:cxn modelId="{B30D7609-FA7D-4C4D-B109-C22EFE7FC356}" srcId="{43B7B0C6-88D3-4AD0-A056-92C5F16CBE8E}" destId="{EB47C220-BDCC-4017-B88D-C8147087B5EE}" srcOrd="1" destOrd="0" parTransId="{B3519646-B256-41E4-A995-9E7A784E61D9}" sibTransId="{92F9A531-AF1D-49DE-9CB6-3FCEFF7CC131}"/>
    <dgm:cxn modelId="{62011471-C31B-4A7A-AC7E-E969765D35CA}" type="presOf" srcId="{805A2ED5-989A-4FE7-8EA7-F9280F7B20BE}" destId="{E0C9DF3D-35B2-4D22-A1C4-4829A9E7342D}" srcOrd="0" destOrd="0" presId="urn:microsoft.com/office/officeart/2005/8/layout/hierarchy1"/>
    <dgm:cxn modelId="{990E6C8A-79A0-4373-98E9-9E150371F014}" srcId="{43B7B0C6-88D3-4AD0-A056-92C5F16CBE8E}" destId="{0B549E4F-4C18-4934-BA4C-096EE8665971}" srcOrd="0" destOrd="0" parTransId="{10BE8EB5-4915-4ACD-B13D-30614AB4D150}" sibTransId="{1BF3CFE4-2802-469A-85DC-35E7DE0BC77E}"/>
    <dgm:cxn modelId="{556DC90B-8961-4D09-8869-74F42274B3EC}" type="presOf" srcId="{6A9F003E-9E7E-4E1B-A4FF-732118BA524B}" destId="{3A293BBD-B3B9-43C1-92CD-AB026F03FB93}" srcOrd="0" destOrd="0" presId="urn:microsoft.com/office/officeart/2005/8/layout/hierarchy1"/>
    <dgm:cxn modelId="{912E2D62-6E6E-4443-B1F4-736304E50DE6}" type="presOf" srcId="{944ED15D-914C-4521-BA57-3CA0A776F720}" destId="{6321DAF4-6636-4620-92F5-0B1A9A377EBE}" srcOrd="0" destOrd="0" presId="urn:microsoft.com/office/officeart/2005/8/layout/hierarchy1"/>
    <dgm:cxn modelId="{E30BF172-0BE4-4CAD-973E-28F1CE55856A}" type="presOf" srcId="{EB47C220-BDCC-4017-B88D-C8147087B5EE}" destId="{43146A59-938F-4FB0-8EA1-B8FEEC58426C}" srcOrd="0" destOrd="0" presId="urn:microsoft.com/office/officeart/2005/8/layout/hierarchy1"/>
    <dgm:cxn modelId="{05EF2A52-7B41-4136-9FB0-0FC4CCFADBBC}" srcId="{944ED15D-914C-4521-BA57-3CA0A776F720}" destId="{43B7B0C6-88D3-4AD0-A056-92C5F16CBE8E}" srcOrd="0" destOrd="0" parTransId="{BB2DC0C9-EB00-4482-8607-928DB917899F}" sibTransId="{EDD93A68-67E2-47EF-8B6E-8671F08F12AE}"/>
    <dgm:cxn modelId="{CF6289C3-9580-472F-844B-A1C3E8766574}" type="presOf" srcId="{F1028848-2558-4DB9-BAF0-F4184770875F}" destId="{CE377452-6098-4819-815F-6035A012F2FA}" srcOrd="0" destOrd="0" presId="urn:microsoft.com/office/officeart/2005/8/layout/hierarchy1"/>
    <dgm:cxn modelId="{198743FC-3819-44B8-A090-1AFCB9FE640C}" type="presParOf" srcId="{6321DAF4-6636-4620-92F5-0B1A9A377EBE}" destId="{A8B2F100-107C-4FDE-9E6B-E34F69E30C72}" srcOrd="0" destOrd="0" presId="urn:microsoft.com/office/officeart/2005/8/layout/hierarchy1"/>
    <dgm:cxn modelId="{22DC6D70-5F1B-4F64-86A6-38342E537A24}" type="presParOf" srcId="{A8B2F100-107C-4FDE-9E6B-E34F69E30C72}" destId="{513126F2-FB09-440A-91FF-D79F18A8A4E4}" srcOrd="0" destOrd="0" presId="urn:microsoft.com/office/officeart/2005/8/layout/hierarchy1"/>
    <dgm:cxn modelId="{FB2A31DC-EF4D-417C-BF88-43C4BDE80F26}" type="presParOf" srcId="{513126F2-FB09-440A-91FF-D79F18A8A4E4}" destId="{AA85A9F4-262B-4818-83B8-6EB6F8059D60}" srcOrd="0" destOrd="0" presId="urn:microsoft.com/office/officeart/2005/8/layout/hierarchy1"/>
    <dgm:cxn modelId="{9B3C9749-4116-4A85-9554-8725296D84E8}" type="presParOf" srcId="{513126F2-FB09-440A-91FF-D79F18A8A4E4}" destId="{2E884B9B-253A-4CB5-B1F6-A9BC56ECA385}" srcOrd="1" destOrd="0" presId="urn:microsoft.com/office/officeart/2005/8/layout/hierarchy1"/>
    <dgm:cxn modelId="{6B7DB810-9601-4F49-8BC3-1D53A710775B}" type="presParOf" srcId="{A8B2F100-107C-4FDE-9E6B-E34F69E30C72}" destId="{B7E33655-2F57-4275-96BD-0A28E040BF6A}" srcOrd="1" destOrd="0" presId="urn:microsoft.com/office/officeart/2005/8/layout/hierarchy1"/>
    <dgm:cxn modelId="{836CF74A-890E-4E95-9DE3-AE31DAE860FE}" type="presParOf" srcId="{B7E33655-2F57-4275-96BD-0A28E040BF6A}" destId="{B22E33EF-7422-4BA4-9829-1D7363062BC0}" srcOrd="0" destOrd="0" presId="urn:microsoft.com/office/officeart/2005/8/layout/hierarchy1"/>
    <dgm:cxn modelId="{294CD4F9-3247-4611-A3F6-E23DE037D219}" type="presParOf" srcId="{B7E33655-2F57-4275-96BD-0A28E040BF6A}" destId="{3C488B09-103C-48B7-A94A-8ADBE70E2B41}" srcOrd="1" destOrd="0" presId="urn:microsoft.com/office/officeart/2005/8/layout/hierarchy1"/>
    <dgm:cxn modelId="{C8BB3C58-A256-443F-84DA-509030D06425}" type="presParOf" srcId="{3C488B09-103C-48B7-A94A-8ADBE70E2B41}" destId="{E9046999-895F-45A8-A802-C3296D599F33}" srcOrd="0" destOrd="0" presId="urn:microsoft.com/office/officeart/2005/8/layout/hierarchy1"/>
    <dgm:cxn modelId="{C58920EF-60BA-4434-A1E0-5361761B14AA}" type="presParOf" srcId="{E9046999-895F-45A8-A802-C3296D599F33}" destId="{EDC24B22-835E-439E-838D-95E1730970BB}" srcOrd="0" destOrd="0" presId="urn:microsoft.com/office/officeart/2005/8/layout/hierarchy1"/>
    <dgm:cxn modelId="{54158029-383A-4155-8424-E4C8750441F1}" type="presParOf" srcId="{E9046999-895F-45A8-A802-C3296D599F33}" destId="{CBC1D98A-4B80-4F90-B571-F596856C254D}" srcOrd="1" destOrd="0" presId="urn:microsoft.com/office/officeart/2005/8/layout/hierarchy1"/>
    <dgm:cxn modelId="{BCA245E3-1A72-4BA1-9FC6-85D877BF4220}" type="presParOf" srcId="{3C488B09-103C-48B7-A94A-8ADBE70E2B41}" destId="{14C00E1D-E351-4B07-8D40-1F2797AA50EB}" srcOrd="1" destOrd="0" presId="urn:microsoft.com/office/officeart/2005/8/layout/hierarchy1"/>
    <dgm:cxn modelId="{03609BD1-9F00-46EC-8302-284E7ED7C1C6}" type="presParOf" srcId="{14C00E1D-E351-4B07-8D40-1F2797AA50EB}" destId="{3A293BBD-B3B9-43C1-92CD-AB026F03FB93}" srcOrd="0" destOrd="0" presId="urn:microsoft.com/office/officeart/2005/8/layout/hierarchy1"/>
    <dgm:cxn modelId="{CD639460-1214-42A9-8B98-EBC7A6FFDB4E}" type="presParOf" srcId="{14C00E1D-E351-4B07-8D40-1F2797AA50EB}" destId="{5E7B7557-64BD-4169-88A4-D633F8B468FD}" srcOrd="1" destOrd="0" presId="urn:microsoft.com/office/officeart/2005/8/layout/hierarchy1"/>
    <dgm:cxn modelId="{25C09B75-7D33-4135-A357-B16B661BC85C}" type="presParOf" srcId="{5E7B7557-64BD-4169-88A4-D633F8B468FD}" destId="{93B070A2-C1D9-417B-BF16-ECC19D3D3956}" srcOrd="0" destOrd="0" presId="urn:microsoft.com/office/officeart/2005/8/layout/hierarchy1"/>
    <dgm:cxn modelId="{9BA34C38-BBED-4C1B-B274-C46BE200E707}" type="presParOf" srcId="{93B070A2-C1D9-417B-BF16-ECC19D3D3956}" destId="{4AD5EAD6-EE1A-4611-801D-16C57621426E}" srcOrd="0" destOrd="0" presId="urn:microsoft.com/office/officeart/2005/8/layout/hierarchy1"/>
    <dgm:cxn modelId="{17DC20A5-FAC0-46B0-BE60-0950A6406CAD}" type="presParOf" srcId="{93B070A2-C1D9-417B-BF16-ECC19D3D3956}" destId="{E0C9DF3D-35B2-4D22-A1C4-4829A9E7342D}" srcOrd="1" destOrd="0" presId="urn:microsoft.com/office/officeart/2005/8/layout/hierarchy1"/>
    <dgm:cxn modelId="{B2C65EE6-35A1-4C97-BD34-4CE13C062F09}" type="presParOf" srcId="{5E7B7557-64BD-4169-88A4-D633F8B468FD}" destId="{20E92F3F-C9F5-4EBD-94DB-5E1BA1162279}" srcOrd="1" destOrd="0" presId="urn:microsoft.com/office/officeart/2005/8/layout/hierarchy1"/>
    <dgm:cxn modelId="{D45DC0EA-9114-4E96-9812-2EE532CBC59A}" type="presParOf" srcId="{14C00E1D-E351-4B07-8D40-1F2797AA50EB}" destId="{BEC31A3E-7494-4D2E-8FE8-EA71E0B97E5C}" srcOrd="2" destOrd="0" presId="urn:microsoft.com/office/officeart/2005/8/layout/hierarchy1"/>
    <dgm:cxn modelId="{EB6099BF-CFA9-45B6-9739-878CCBA58C23}" type="presParOf" srcId="{14C00E1D-E351-4B07-8D40-1F2797AA50EB}" destId="{EEA1801C-D357-4E0E-9DD9-BF66274C9FA5}" srcOrd="3" destOrd="0" presId="urn:microsoft.com/office/officeart/2005/8/layout/hierarchy1"/>
    <dgm:cxn modelId="{587D2417-FABF-4E76-97D6-8ED59FD9BBBF}" type="presParOf" srcId="{EEA1801C-D357-4E0E-9DD9-BF66274C9FA5}" destId="{C6BC5EF4-02B8-4EFA-BC65-6576D99975A9}" srcOrd="0" destOrd="0" presId="urn:microsoft.com/office/officeart/2005/8/layout/hierarchy1"/>
    <dgm:cxn modelId="{1270AE90-1983-4B41-BD5A-E608BBF49653}" type="presParOf" srcId="{C6BC5EF4-02B8-4EFA-BC65-6576D99975A9}" destId="{FE44B16C-8FD7-4E80-BFDA-8AD7048B96B1}" srcOrd="0" destOrd="0" presId="urn:microsoft.com/office/officeart/2005/8/layout/hierarchy1"/>
    <dgm:cxn modelId="{2EBA864E-DDAE-476B-9785-A78269EF1B90}" type="presParOf" srcId="{C6BC5EF4-02B8-4EFA-BC65-6576D99975A9}" destId="{CE377452-6098-4819-815F-6035A012F2FA}" srcOrd="1" destOrd="0" presId="urn:microsoft.com/office/officeart/2005/8/layout/hierarchy1"/>
    <dgm:cxn modelId="{AC0F6B67-DF40-411D-B5B9-DE03670788D7}" type="presParOf" srcId="{EEA1801C-D357-4E0E-9DD9-BF66274C9FA5}" destId="{1F008E99-7E1A-4F34-BB21-6A89730D3093}" srcOrd="1" destOrd="0" presId="urn:microsoft.com/office/officeart/2005/8/layout/hierarchy1"/>
    <dgm:cxn modelId="{3721B54D-76A9-4C6C-B808-5C0007BED8BB}" type="presParOf" srcId="{B7E33655-2F57-4275-96BD-0A28E040BF6A}" destId="{4D5C5BED-41C0-4DAC-AE19-5A11B3E393C5}" srcOrd="2" destOrd="0" presId="urn:microsoft.com/office/officeart/2005/8/layout/hierarchy1"/>
    <dgm:cxn modelId="{CB63171A-CF48-44C4-967C-452E67BF68E4}" type="presParOf" srcId="{B7E33655-2F57-4275-96BD-0A28E040BF6A}" destId="{470F7AE3-8C20-4FCE-8E45-C413A18D8728}" srcOrd="3" destOrd="0" presId="urn:microsoft.com/office/officeart/2005/8/layout/hierarchy1"/>
    <dgm:cxn modelId="{4C328936-0A50-4321-8771-4C31FF7973BF}" type="presParOf" srcId="{470F7AE3-8C20-4FCE-8E45-C413A18D8728}" destId="{D1FE3F2C-46E9-4EFB-A92C-16F40E7E3978}" srcOrd="0" destOrd="0" presId="urn:microsoft.com/office/officeart/2005/8/layout/hierarchy1"/>
    <dgm:cxn modelId="{137558DF-1B37-4ACB-AB11-4BF89070C2D0}" type="presParOf" srcId="{D1FE3F2C-46E9-4EFB-A92C-16F40E7E3978}" destId="{4D32793D-B226-481C-B661-3ABA486CBB74}" srcOrd="0" destOrd="0" presId="urn:microsoft.com/office/officeart/2005/8/layout/hierarchy1"/>
    <dgm:cxn modelId="{A6D1A3EF-6610-4618-9A76-40E5FB17C2AE}" type="presParOf" srcId="{D1FE3F2C-46E9-4EFB-A92C-16F40E7E3978}" destId="{43146A59-938F-4FB0-8EA1-B8FEEC58426C}" srcOrd="1" destOrd="0" presId="urn:microsoft.com/office/officeart/2005/8/layout/hierarchy1"/>
    <dgm:cxn modelId="{8135A617-32B5-4F94-BE9F-FABD7D110027}" type="presParOf" srcId="{470F7AE3-8C20-4FCE-8E45-C413A18D8728}" destId="{75316024-5DAB-4D48-A9B1-0C5D21A34564}" srcOrd="1" destOrd="0" presId="urn:microsoft.com/office/officeart/2005/8/layout/hierarchy1"/>
    <dgm:cxn modelId="{58D20399-9B41-46EA-8EFB-4E0E2D7BB161}" type="presParOf" srcId="{75316024-5DAB-4D48-A9B1-0C5D21A34564}" destId="{C33C5B9C-CECD-4DD9-9398-A181DE9BEB2F}" srcOrd="0" destOrd="0" presId="urn:microsoft.com/office/officeart/2005/8/layout/hierarchy1"/>
    <dgm:cxn modelId="{AE86A7DF-D135-4BD6-BE1B-1B9075362731}" type="presParOf" srcId="{75316024-5DAB-4D48-A9B1-0C5D21A34564}" destId="{88F7BB4F-C444-46EF-9902-06DBE4DC5CAE}" srcOrd="1" destOrd="0" presId="urn:microsoft.com/office/officeart/2005/8/layout/hierarchy1"/>
    <dgm:cxn modelId="{789F04F4-BC09-4961-9361-BF5DB341A3F7}" type="presParOf" srcId="{88F7BB4F-C444-46EF-9902-06DBE4DC5CAE}" destId="{64193110-4B08-4495-ADA4-AD226565104F}" srcOrd="0" destOrd="0" presId="urn:microsoft.com/office/officeart/2005/8/layout/hierarchy1"/>
    <dgm:cxn modelId="{28B99A95-3C0B-46EB-9084-DBAC9DDF2955}" type="presParOf" srcId="{64193110-4B08-4495-ADA4-AD226565104F}" destId="{12AFDB99-1A67-4EF2-96B1-5F8B7FD61E91}" srcOrd="0" destOrd="0" presId="urn:microsoft.com/office/officeart/2005/8/layout/hierarchy1"/>
    <dgm:cxn modelId="{63618A38-6CE0-4770-B63E-F4BB89310758}" type="presParOf" srcId="{64193110-4B08-4495-ADA4-AD226565104F}" destId="{2FD5B8E7-F127-47AE-8BE2-966D19C287B0}" srcOrd="1" destOrd="0" presId="urn:microsoft.com/office/officeart/2005/8/layout/hierarchy1"/>
    <dgm:cxn modelId="{60B41B28-2EF4-4F8A-A782-F09B1D105062}" type="presParOf" srcId="{88F7BB4F-C444-46EF-9902-06DBE4DC5CAE}" destId="{D6E3B00F-285E-41E0-AA3B-87AC192ADB4C}" srcOrd="1" destOrd="0" presId="urn:microsoft.com/office/officeart/2005/8/layout/hierarchy1"/>
  </dgm:cxnLst>
  <dgm:bg>
    <a:noFill/>
  </dgm:bg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33C5B9C-CECD-4DD9-9398-A181DE9BEB2F}">
      <dsp:nvSpPr>
        <dsp:cNvPr id="0" name=""/>
        <dsp:cNvSpPr/>
      </dsp:nvSpPr>
      <dsp:spPr>
        <a:xfrm>
          <a:off x="6104881" y="2724914"/>
          <a:ext cx="91440" cy="50749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749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5C5BED-41C0-4DAC-AE19-5A11B3E393C5}">
      <dsp:nvSpPr>
        <dsp:cNvPr id="0" name=""/>
        <dsp:cNvSpPr/>
      </dsp:nvSpPr>
      <dsp:spPr>
        <a:xfrm>
          <a:off x="4551043" y="1109360"/>
          <a:ext cx="1599558" cy="5074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5843"/>
              </a:lnTo>
              <a:lnTo>
                <a:pt x="1599558" y="345843"/>
              </a:lnTo>
              <a:lnTo>
                <a:pt x="1599558" y="50749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C31A3E-7494-4D2E-8FE8-EA71E0B97E5C}">
      <dsp:nvSpPr>
        <dsp:cNvPr id="0" name=""/>
        <dsp:cNvSpPr/>
      </dsp:nvSpPr>
      <dsp:spPr>
        <a:xfrm>
          <a:off x="2951484" y="2724914"/>
          <a:ext cx="1066372" cy="5074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5843"/>
              </a:lnTo>
              <a:lnTo>
                <a:pt x="1066372" y="345843"/>
              </a:lnTo>
              <a:lnTo>
                <a:pt x="1066372" y="50749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293BBD-B3B9-43C1-92CD-AB026F03FB93}">
      <dsp:nvSpPr>
        <dsp:cNvPr id="0" name=""/>
        <dsp:cNvSpPr/>
      </dsp:nvSpPr>
      <dsp:spPr>
        <a:xfrm>
          <a:off x="1885112" y="2724914"/>
          <a:ext cx="1066372" cy="507496"/>
        </a:xfrm>
        <a:custGeom>
          <a:avLst/>
          <a:gdLst/>
          <a:ahLst/>
          <a:cxnLst/>
          <a:rect l="0" t="0" r="0" b="0"/>
          <a:pathLst>
            <a:path>
              <a:moveTo>
                <a:pt x="1066372" y="0"/>
              </a:moveTo>
              <a:lnTo>
                <a:pt x="1066372" y="345843"/>
              </a:lnTo>
              <a:lnTo>
                <a:pt x="0" y="345843"/>
              </a:lnTo>
              <a:lnTo>
                <a:pt x="0" y="50749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2E33EF-7422-4BA4-9829-1D7363062BC0}">
      <dsp:nvSpPr>
        <dsp:cNvPr id="0" name=""/>
        <dsp:cNvSpPr/>
      </dsp:nvSpPr>
      <dsp:spPr>
        <a:xfrm>
          <a:off x="2951484" y="1109360"/>
          <a:ext cx="1599558" cy="507496"/>
        </a:xfrm>
        <a:custGeom>
          <a:avLst/>
          <a:gdLst/>
          <a:ahLst/>
          <a:cxnLst/>
          <a:rect l="0" t="0" r="0" b="0"/>
          <a:pathLst>
            <a:path>
              <a:moveTo>
                <a:pt x="1599558" y="0"/>
              </a:moveTo>
              <a:lnTo>
                <a:pt x="1599558" y="345843"/>
              </a:lnTo>
              <a:lnTo>
                <a:pt x="0" y="345843"/>
              </a:lnTo>
              <a:lnTo>
                <a:pt x="0" y="50749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85A9F4-262B-4818-83B8-6EB6F8059D60}">
      <dsp:nvSpPr>
        <dsp:cNvPr id="0" name=""/>
        <dsp:cNvSpPr/>
      </dsp:nvSpPr>
      <dsp:spPr>
        <a:xfrm>
          <a:off x="3678556" y="1303"/>
          <a:ext cx="1744972" cy="1108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884B9B-253A-4CB5-B1F6-A9BC56ECA385}">
      <dsp:nvSpPr>
        <dsp:cNvPr id="0" name=""/>
        <dsp:cNvSpPr/>
      </dsp:nvSpPr>
      <dsp:spPr>
        <a:xfrm>
          <a:off x="3872442" y="185494"/>
          <a:ext cx="1744972" cy="11080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Екатерининский дворец – памятник культуры</a:t>
          </a:r>
          <a:endParaRPr lang="ru-RU" sz="1600" b="1" i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872442" y="185494"/>
        <a:ext cx="1744972" cy="1108057"/>
      </dsp:txXfrm>
    </dsp:sp>
    <dsp:sp modelId="{EDC24B22-835E-439E-838D-95E1730970BB}">
      <dsp:nvSpPr>
        <dsp:cNvPr id="0" name=""/>
        <dsp:cNvSpPr/>
      </dsp:nvSpPr>
      <dsp:spPr>
        <a:xfrm>
          <a:off x="2078998" y="1616856"/>
          <a:ext cx="1744972" cy="1108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C1D98A-4B80-4F90-B571-F596856C254D}">
      <dsp:nvSpPr>
        <dsp:cNvPr id="0" name=""/>
        <dsp:cNvSpPr/>
      </dsp:nvSpPr>
      <dsp:spPr>
        <a:xfrm>
          <a:off x="2272884" y="1801048"/>
          <a:ext cx="1744972" cy="11080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Архитекторы, строители</a:t>
          </a:r>
          <a:endParaRPr lang="ru-RU" sz="1600" b="1" i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272884" y="1801048"/>
        <a:ext cx="1744972" cy="1108057"/>
      </dsp:txXfrm>
    </dsp:sp>
    <dsp:sp modelId="{4AD5EAD6-EE1A-4611-801D-16C57621426E}">
      <dsp:nvSpPr>
        <dsp:cNvPr id="0" name=""/>
        <dsp:cNvSpPr/>
      </dsp:nvSpPr>
      <dsp:spPr>
        <a:xfrm>
          <a:off x="1012626" y="3232410"/>
          <a:ext cx="1744972" cy="1108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C9DF3D-35B2-4D22-A1C4-4829A9E7342D}">
      <dsp:nvSpPr>
        <dsp:cNvPr id="0" name=""/>
        <dsp:cNvSpPr/>
      </dsp:nvSpPr>
      <dsp:spPr>
        <a:xfrm>
          <a:off x="1206512" y="3416602"/>
          <a:ext cx="1744972" cy="11080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Инженерная строительная механика</a:t>
          </a:r>
          <a:endParaRPr lang="ru-RU" sz="1600" b="1" i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206512" y="3416602"/>
        <a:ext cx="1744972" cy="1108057"/>
      </dsp:txXfrm>
    </dsp:sp>
    <dsp:sp modelId="{FE44B16C-8FD7-4E80-BFDA-8AD7048B96B1}">
      <dsp:nvSpPr>
        <dsp:cNvPr id="0" name=""/>
        <dsp:cNvSpPr/>
      </dsp:nvSpPr>
      <dsp:spPr>
        <a:xfrm>
          <a:off x="3145370" y="3232410"/>
          <a:ext cx="1744972" cy="1108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377452-6098-4819-815F-6035A012F2FA}">
      <dsp:nvSpPr>
        <dsp:cNvPr id="0" name=""/>
        <dsp:cNvSpPr/>
      </dsp:nvSpPr>
      <dsp:spPr>
        <a:xfrm>
          <a:off x="3339256" y="3416602"/>
          <a:ext cx="1744972" cy="11080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Строительные и декоративные материалы стиля барокко</a:t>
          </a:r>
          <a:endParaRPr lang="ru-RU" sz="1600" b="1" i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339256" y="3416602"/>
        <a:ext cx="1744972" cy="1108057"/>
      </dsp:txXfrm>
    </dsp:sp>
    <dsp:sp modelId="{4D32793D-B226-481C-B661-3ABA486CBB74}">
      <dsp:nvSpPr>
        <dsp:cNvPr id="0" name=""/>
        <dsp:cNvSpPr/>
      </dsp:nvSpPr>
      <dsp:spPr>
        <a:xfrm>
          <a:off x="5278115" y="1616856"/>
          <a:ext cx="1744972" cy="1108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146A59-938F-4FB0-8EA1-B8FEEC58426C}">
      <dsp:nvSpPr>
        <dsp:cNvPr id="0" name=""/>
        <dsp:cNvSpPr/>
      </dsp:nvSpPr>
      <dsp:spPr>
        <a:xfrm>
          <a:off x="5472000" y="1801048"/>
          <a:ext cx="1744972" cy="11080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Историческая справка</a:t>
          </a:r>
          <a:endParaRPr lang="ru-RU" sz="1600" b="1" i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472000" y="1801048"/>
        <a:ext cx="1744972" cy="1108057"/>
      </dsp:txXfrm>
    </dsp:sp>
    <dsp:sp modelId="{12AFDB99-1A67-4EF2-96B1-5F8B7FD61E91}">
      <dsp:nvSpPr>
        <dsp:cNvPr id="0" name=""/>
        <dsp:cNvSpPr/>
      </dsp:nvSpPr>
      <dsp:spPr>
        <a:xfrm>
          <a:off x="5278115" y="3232410"/>
          <a:ext cx="1744972" cy="1108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D5B8E7-F127-47AE-8BE2-966D19C287B0}">
      <dsp:nvSpPr>
        <dsp:cNvPr id="0" name=""/>
        <dsp:cNvSpPr/>
      </dsp:nvSpPr>
      <dsp:spPr>
        <a:xfrm>
          <a:off x="5472000" y="3416602"/>
          <a:ext cx="1744972" cy="11080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Физико-географическое исследование</a:t>
          </a:r>
          <a:endParaRPr lang="ru-RU" sz="1600" b="1" i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472000" y="3416602"/>
        <a:ext cx="1744972" cy="11080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161A0-77A2-4531-8F8A-4BFBCA7453C2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C9BC3-65C0-48CE-A6BD-2BDF162246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161A0-77A2-4531-8F8A-4BFBCA7453C2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C9BC3-65C0-48CE-A6BD-2BDF162246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161A0-77A2-4531-8F8A-4BFBCA7453C2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C9BC3-65C0-48CE-A6BD-2BDF162246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161A0-77A2-4531-8F8A-4BFBCA7453C2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C9BC3-65C0-48CE-A6BD-2BDF162246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161A0-77A2-4531-8F8A-4BFBCA7453C2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C9BC3-65C0-48CE-A6BD-2BDF162246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161A0-77A2-4531-8F8A-4BFBCA7453C2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C9BC3-65C0-48CE-A6BD-2BDF162246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161A0-77A2-4531-8F8A-4BFBCA7453C2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C9BC3-65C0-48CE-A6BD-2BDF162246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161A0-77A2-4531-8F8A-4BFBCA7453C2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C9BC3-65C0-48CE-A6BD-2BDF162246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161A0-77A2-4531-8F8A-4BFBCA7453C2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C9BC3-65C0-48CE-A6BD-2BDF162246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161A0-77A2-4531-8F8A-4BFBCA7453C2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C9BC3-65C0-48CE-A6BD-2BDF162246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161A0-77A2-4531-8F8A-4BFBCA7453C2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C9BC3-65C0-48CE-A6BD-2BDF162246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D161A0-77A2-4531-8F8A-4BFBCA7453C2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1C9BC3-65C0-48CE-A6BD-2BDF162246D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microsoft.com/office/2007/relationships/diagramDrawing" Target="../diagrams/drawing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7772400" cy="535785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Использование культурологического компонента на уроках химии</a:t>
            </a:r>
            <a:br>
              <a:rPr lang="ru-RU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(краеведческий аспект)</a:t>
            </a: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</a:t>
            </a:r>
            <a:br>
              <a:rPr lang="ru-RU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</a:t>
            </a:r>
            <a:r>
              <a:rPr lang="ru-RU" sz="1800" i="1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М.Н.Маслак</a:t>
            </a:r>
            <a:r>
              <a:rPr lang="ru-RU" sz="1800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  </a:t>
            </a:r>
            <a:br>
              <a:rPr lang="ru-RU" sz="1800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                                          ГБОУ школа № 477 </a:t>
            </a:r>
            <a:br>
              <a:rPr lang="ru-RU" sz="1800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                                          Пушкинского района </a:t>
            </a:r>
            <a:br>
              <a:rPr lang="ru-RU" sz="1800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                                          С-Петербурга</a:t>
            </a:r>
            <a:endParaRPr lang="ru-RU" sz="1800" i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209374"/>
            <a:ext cx="8639167" cy="6648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44" y="214290"/>
            <a:ext cx="8810924" cy="6407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Интегратор – это интеллектуальные мосты, связывающие различные дисциплины</a:t>
            </a:r>
            <a:endParaRPr lang="ru-RU" sz="32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1571604" y="2928934"/>
            <a:ext cx="1143008" cy="612648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Химия</a:t>
            </a:r>
            <a:endParaRPr lang="ru-RU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6143636" y="2928934"/>
            <a:ext cx="1285884" cy="612648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Биология</a:t>
            </a:r>
            <a:endParaRPr lang="ru-RU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3643306" y="4286256"/>
            <a:ext cx="1428760" cy="642942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География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3714744" y="1571612"/>
            <a:ext cx="1285884" cy="612648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Физика</a:t>
            </a:r>
            <a:endParaRPr lang="ru-RU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357554" y="2714620"/>
            <a:ext cx="2071702" cy="98583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Интегратор </a:t>
            </a:r>
            <a:endParaRPr lang="ru-RU" sz="2800" dirty="0"/>
          </a:p>
        </p:txBody>
      </p:sp>
      <p:sp>
        <p:nvSpPr>
          <p:cNvPr id="12" name="Стрелка вправо 11"/>
          <p:cNvSpPr/>
          <p:nvPr/>
        </p:nvSpPr>
        <p:spPr>
          <a:xfrm flipV="1">
            <a:off x="2714612" y="3214686"/>
            <a:ext cx="642942" cy="142876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4286248" y="2214554"/>
            <a:ext cx="142876" cy="478342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лево 15"/>
          <p:cNvSpPr/>
          <p:nvPr/>
        </p:nvSpPr>
        <p:spPr>
          <a:xfrm flipV="1">
            <a:off x="5429256" y="3214686"/>
            <a:ext cx="714380" cy="142876"/>
          </a:xfrm>
          <a:prstGeom prst="leftArrow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верх 16"/>
          <p:cNvSpPr/>
          <p:nvPr/>
        </p:nvSpPr>
        <p:spPr>
          <a:xfrm flipH="1">
            <a:off x="4357686" y="3714752"/>
            <a:ext cx="117156" cy="571504"/>
          </a:xfrm>
          <a:prstGeom prst="upArrow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19" name="Picture 3" descr="C:\Users\Марина\Desktop\картинки школа\dy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938869" y="5072074"/>
            <a:ext cx="1205131" cy="17859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14282" y="3929066"/>
            <a:ext cx="4429156" cy="242886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 создание модели технологии строительства памятника архитектуры и иллюстрация значимости естественнонаучных знаний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4429124" y="1785926"/>
            <a:ext cx="4357718" cy="2571768"/>
          </a:xfrm>
          <a:prstGeom prst="flowChartAlternateProces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Чем дальше тем искусство становится более научным, и наука более художест­венной. Расставшись у основания, они встретятся когда-нибудь на вершине.</a:t>
            </a:r>
          </a:p>
          <a:p>
            <a:pPr algn="r"/>
            <a:r>
              <a:rPr lang="ru-RU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                                                        Флобер</a:t>
            </a:r>
            <a:endParaRPr lang="ru-RU" b="1" i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18" name="Picture 2" descr="C:\Users\Марина\Desktop\картинки по интеграции\ekater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500174"/>
            <a:ext cx="3977295" cy="1904544"/>
          </a:xfrm>
          <a:prstGeom prst="rect">
            <a:avLst/>
          </a:prstGeom>
          <a:noFill/>
        </p:spPr>
      </p:pic>
      <p:sp>
        <p:nvSpPr>
          <p:cNvPr id="7" name="Блок-схема: альтернативный процесс 6"/>
          <p:cNvSpPr/>
          <p:nvPr/>
        </p:nvSpPr>
        <p:spPr>
          <a:xfrm>
            <a:off x="928662" y="142852"/>
            <a:ext cx="7215238" cy="785818"/>
          </a:xfrm>
          <a:prstGeom prst="flowChartAlternate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«Архитектура. Наука. Культура»</a:t>
            </a: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класс</a:t>
            </a:r>
            <a:endParaRPr lang="ru-RU" sz="2400" b="1" i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4" name="Picture 2" descr="C:\Users\Марина\Desktop\картинки школа\179a9dc58085f9d4b658175a95352f84c26c8c9e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715272" y="5385898"/>
            <a:ext cx="1104896" cy="14721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альтернативный процесс 2"/>
          <p:cNvSpPr/>
          <p:nvPr/>
        </p:nvSpPr>
        <p:spPr>
          <a:xfrm>
            <a:off x="2071670" y="2071678"/>
            <a:ext cx="5000660" cy="1612780"/>
          </a:xfrm>
          <a:prstGeom prst="flowChartAlternate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 «Архитектура-наука-русская культура в создании Екатерининского дворца»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428728" y="642918"/>
            <a:ext cx="2286016" cy="91440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Геологи</a:t>
            </a:r>
            <a:endParaRPr lang="ru-RU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4929190" y="642918"/>
            <a:ext cx="2286016" cy="91440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Химики </a:t>
            </a:r>
            <a:endParaRPr lang="ru-RU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428992" y="4929198"/>
            <a:ext cx="2286016" cy="91440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Архитекторы </a:t>
            </a:r>
            <a:endParaRPr lang="ru-RU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42910" y="4500570"/>
            <a:ext cx="2286016" cy="91440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Инженеры </a:t>
            </a:r>
            <a:endParaRPr lang="ru-RU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215074" y="4572008"/>
            <a:ext cx="2286016" cy="91440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Материало-веды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Выгнутая влево стрелка 8"/>
          <p:cNvSpPr/>
          <p:nvPr/>
        </p:nvSpPr>
        <p:spPr>
          <a:xfrm>
            <a:off x="1357290" y="1571612"/>
            <a:ext cx="731520" cy="1216152"/>
          </a:xfrm>
          <a:prstGeom prst="curvedRightArrow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Выгнутая вправо стрелка 9"/>
          <p:cNvSpPr/>
          <p:nvPr/>
        </p:nvSpPr>
        <p:spPr>
          <a:xfrm>
            <a:off x="7072330" y="1357298"/>
            <a:ext cx="731520" cy="1216152"/>
          </a:xfrm>
          <a:prstGeom prst="curvedLeftArrow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Стрелка вверх 15"/>
          <p:cNvSpPr/>
          <p:nvPr/>
        </p:nvSpPr>
        <p:spPr>
          <a:xfrm>
            <a:off x="4429124" y="3714752"/>
            <a:ext cx="357190" cy="1214446"/>
          </a:xfrm>
          <a:prstGeom prst="upArrow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верх 18"/>
          <p:cNvSpPr/>
          <p:nvPr/>
        </p:nvSpPr>
        <p:spPr>
          <a:xfrm>
            <a:off x="1928794" y="3643314"/>
            <a:ext cx="428628" cy="978408"/>
          </a:xfrm>
          <a:prstGeom prst="upArrow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верх 19"/>
          <p:cNvSpPr/>
          <p:nvPr/>
        </p:nvSpPr>
        <p:spPr>
          <a:xfrm>
            <a:off x="6643702" y="3714752"/>
            <a:ext cx="413194" cy="978408"/>
          </a:xfrm>
          <a:prstGeom prst="upArrow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0" name="Picture 2" descr="C:\Users\Марина\Desktop\картинки школа\photos0-800x600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62892" y="5822169"/>
            <a:ext cx="1381108" cy="10358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Презентация проектов</a:t>
            </a:r>
            <a:endParaRPr lang="ru-RU" b="1" i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Picture 2" descr="C:\Users\Марина\Desktop\картинки по интеграции\99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85720" y="1285860"/>
            <a:ext cx="1543057" cy="22794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Путешествие по глобусу и карте вместе с Ж.Верном</a:t>
            </a:r>
            <a:endParaRPr lang="ru-RU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3143208" y="2428868"/>
            <a:ext cx="6000792" cy="3643338"/>
          </a:xfrm>
          <a:prstGeom prst="flowChartAlternateProcess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Интегратор – миграция, которому придается значение:</a:t>
            </a:r>
          </a:p>
          <a:p>
            <a:pPr>
              <a:buFont typeface="Wingdings" pitchFamily="2" charset="2"/>
              <a:buChar char="ü"/>
            </a:pPr>
            <a:r>
              <a:rPr lang="ru-RU" sz="3200" b="1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Социальное,</a:t>
            </a:r>
          </a:p>
          <a:p>
            <a:pPr>
              <a:buFont typeface="Wingdings" pitchFamily="2" charset="2"/>
              <a:buChar char="ü"/>
            </a:pPr>
            <a:r>
              <a:rPr lang="ru-RU" sz="3200" b="1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Биологическое,</a:t>
            </a:r>
          </a:p>
          <a:p>
            <a:pPr>
              <a:buFont typeface="Wingdings" pitchFamily="2" charset="2"/>
              <a:buChar char="ü"/>
            </a:pPr>
            <a:r>
              <a:rPr lang="ru-RU" sz="3200" b="1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Химическое, </a:t>
            </a:r>
          </a:p>
          <a:p>
            <a:pPr>
              <a:buFont typeface="Wingdings" pitchFamily="2" charset="2"/>
              <a:buChar char="ü"/>
            </a:pPr>
            <a:r>
              <a:rPr lang="ru-RU" sz="3200" b="1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Географическое</a:t>
            </a:r>
            <a:endParaRPr lang="ru-RU" sz="3200" b="1" i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42" name="Picture 2" descr="C:\Users\Марина\Desktop\картинки по интеграции\v0301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928670"/>
            <a:ext cx="2208405" cy="2733678"/>
          </a:xfrm>
          <a:prstGeom prst="rect">
            <a:avLst/>
          </a:prstGeom>
          <a:noFill/>
        </p:spPr>
      </p:pic>
      <p:pic>
        <p:nvPicPr>
          <p:cNvPr id="10243" name="Picture 3" descr="C:\Users\Марина\Desktop\картинки по интеграции\set_3_5f6530f511ea12cedf38ed35c1711c3e_jpg_600_0_0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57224" y="3529026"/>
            <a:ext cx="2154675" cy="3328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альтернативный процесс 3"/>
          <p:cNvSpPr/>
          <p:nvPr/>
        </p:nvSpPr>
        <p:spPr>
          <a:xfrm>
            <a:off x="642910" y="428604"/>
            <a:ext cx="3143272" cy="1571636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Миграция химических элементов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5143504" y="428604"/>
            <a:ext cx="3143272" cy="1571636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Куговорот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элементов в природе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Двойная стрелка влево/вправо 8"/>
          <p:cNvSpPr/>
          <p:nvPr/>
        </p:nvSpPr>
        <p:spPr>
          <a:xfrm>
            <a:off x="3786182" y="928670"/>
            <a:ext cx="1357322" cy="4846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Выгнутая влево стрелка 9"/>
          <p:cNvSpPr/>
          <p:nvPr/>
        </p:nvSpPr>
        <p:spPr>
          <a:xfrm>
            <a:off x="1214414" y="2000240"/>
            <a:ext cx="731520" cy="121615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Выгнутая вправо стрелка 10"/>
          <p:cNvSpPr/>
          <p:nvPr/>
        </p:nvSpPr>
        <p:spPr>
          <a:xfrm>
            <a:off x="6572264" y="2000240"/>
            <a:ext cx="731520" cy="121615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1928794" y="2643182"/>
            <a:ext cx="4643470" cy="612648"/>
          </a:xfrm>
          <a:prstGeom prst="flowChartAlternate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/>
              <a:t>Образование минералов и горных пород Таинственного острова</a:t>
            </a:r>
            <a:endParaRPr lang="ru-RU" sz="2000" b="1" i="1" dirty="0"/>
          </a:p>
        </p:txBody>
      </p:sp>
      <p:sp>
        <p:nvSpPr>
          <p:cNvPr id="13" name="Стрелка вниз 12"/>
          <p:cNvSpPr/>
          <p:nvPr/>
        </p:nvSpPr>
        <p:spPr>
          <a:xfrm>
            <a:off x="4071934" y="3286124"/>
            <a:ext cx="484632" cy="6212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1928794" y="3929066"/>
            <a:ext cx="4643470" cy="612648"/>
          </a:xfrm>
          <a:prstGeom prst="flowChartAlternate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Способы получения и обработки веществ, их практическое применение</a:t>
            </a:r>
            <a:endParaRPr lang="ru-RU" b="1" i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428860" y="4714884"/>
            <a:ext cx="3714776" cy="192880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Wingdings" pitchFamily="2" charset="2"/>
              <a:buChar char="Ø"/>
            </a:pP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Мыловарение</a:t>
            </a:r>
          </a:p>
          <a:p>
            <a:pPr>
              <a:buFont typeface="Wingdings" pitchFamily="2" charset="2"/>
              <a:buChar char="Ø"/>
            </a:pP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Гончарное дело</a:t>
            </a:r>
          </a:p>
          <a:p>
            <a:pPr>
              <a:buFont typeface="Wingdings" pitchFamily="2" charset="2"/>
              <a:buChar char="Ø"/>
            </a:pP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Выплавка стекла</a:t>
            </a:r>
          </a:p>
          <a:p>
            <a:pPr>
              <a:buFont typeface="Wingdings" pitchFamily="2" charset="2"/>
              <a:buChar char="Ø"/>
            </a:pP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Выплавка железа</a:t>
            </a:r>
          </a:p>
          <a:p>
            <a:pPr>
              <a:buFont typeface="Wingdings" pitchFamily="2" charset="2"/>
              <a:buChar char="Ø"/>
            </a:pP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Получение необходимых для выживания веществ</a:t>
            </a:r>
            <a:endParaRPr lang="ru-RU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266" name="Picture 2" descr="C:\Users\Марина\Desktop\картинки по интеграции\be65342f4b24af239500bd495d46620d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786570" y="4500570"/>
            <a:ext cx="2357430" cy="23574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Генетическая связь классов неорганических соединений</a:t>
            </a:r>
            <a:endParaRPr lang="ru-RU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2643174" y="1643050"/>
            <a:ext cx="4643438" cy="2000264"/>
          </a:xfrm>
          <a:prstGeom prst="flowChartAlternateProcess">
            <a:avLst/>
          </a:prstGeom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История большинства химических элементов в земной коре </a:t>
            </a: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характеризуется 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круговыми процессами, </a:t>
            </a: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В.И.Вернадский</a:t>
            </a:r>
            <a:endParaRPr lang="ru-RU" sz="2400" b="1" i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428596" y="4071942"/>
            <a:ext cx="8358214" cy="2285992"/>
          </a:xfrm>
          <a:prstGeom prst="flowChartAlternate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Понятия интеграторы – </a:t>
            </a:r>
          </a:p>
          <a:p>
            <a:pPr algn="ctr"/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ген, род, родство</a:t>
            </a:r>
            <a:endParaRPr lang="ru-RU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 descr="C:\Users\Марина\Desktop\картинки школа\chtec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643834" y="2500306"/>
            <a:ext cx="1081075" cy="11187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альтернативный процесс 3"/>
          <p:cNvSpPr/>
          <p:nvPr/>
        </p:nvSpPr>
        <p:spPr>
          <a:xfrm>
            <a:off x="1643042" y="642918"/>
            <a:ext cx="5786478" cy="612648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Многообразие и единство веществ</a:t>
            </a:r>
            <a:endParaRPr lang="ru-RU" dirty="0"/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1643042" y="1643050"/>
            <a:ext cx="5786478" cy="612648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Генетическая связь классов неорганических соединений</a:t>
            </a:r>
            <a:endParaRPr lang="ru-RU" dirty="0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2071670" y="2928934"/>
            <a:ext cx="2000264" cy="785818"/>
          </a:xfrm>
          <a:prstGeom prst="flowChartAlternateProcess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Химические реакции в природе</a:t>
            </a:r>
            <a:endParaRPr lang="ru-RU" dirty="0"/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4929190" y="2928934"/>
            <a:ext cx="2000264" cy="785818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Синтез новых веществ</a:t>
            </a:r>
            <a:endParaRPr lang="ru-RU" dirty="0"/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285720" y="4357694"/>
            <a:ext cx="2500330" cy="857256"/>
          </a:xfrm>
          <a:prstGeom prst="flowChartAlternateProces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Образование карбоната кальция</a:t>
            </a:r>
            <a:endParaRPr lang="ru-RU" dirty="0"/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3286116" y="4357694"/>
            <a:ext cx="2500330" cy="857256"/>
          </a:xfrm>
          <a:prstGeom prst="flowChartAlternateProces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Виды известняков и их свойства</a:t>
            </a:r>
            <a:endParaRPr lang="ru-RU" dirty="0"/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6286512" y="4357694"/>
            <a:ext cx="2500330" cy="857256"/>
          </a:xfrm>
          <a:prstGeom prst="flowChartAlternateProces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Известняки как ДСМ</a:t>
            </a:r>
            <a:endParaRPr lang="ru-RU" dirty="0"/>
          </a:p>
        </p:txBody>
      </p:sp>
      <p:sp>
        <p:nvSpPr>
          <p:cNvPr id="12" name="Выгнутая вправо стрелка 11"/>
          <p:cNvSpPr/>
          <p:nvPr/>
        </p:nvSpPr>
        <p:spPr>
          <a:xfrm>
            <a:off x="6929454" y="2285992"/>
            <a:ext cx="731520" cy="1216152"/>
          </a:xfrm>
          <a:prstGeom prst="curvedLeftArrow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Стрелка вниз 13"/>
          <p:cNvSpPr/>
          <p:nvPr/>
        </p:nvSpPr>
        <p:spPr>
          <a:xfrm>
            <a:off x="3643306" y="1214422"/>
            <a:ext cx="484632" cy="406904"/>
          </a:xfrm>
          <a:prstGeom prst="downArrow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верх 14"/>
          <p:cNvSpPr/>
          <p:nvPr/>
        </p:nvSpPr>
        <p:spPr>
          <a:xfrm>
            <a:off x="4929190" y="1214422"/>
            <a:ext cx="484632" cy="428628"/>
          </a:xfrm>
          <a:prstGeom prst="upArrow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Выгнутая влево стрелка 12"/>
          <p:cNvSpPr/>
          <p:nvPr/>
        </p:nvSpPr>
        <p:spPr>
          <a:xfrm>
            <a:off x="1357290" y="2285992"/>
            <a:ext cx="731520" cy="1216152"/>
          </a:xfrm>
          <a:prstGeom prst="curvedRightArrow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Стрелка вниз 16"/>
          <p:cNvSpPr/>
          <p:nvPr/>
        </p:nvSpPr>
        <p:spPr>
          <a:xfrm>
            <a:off x="2071670" y="3714752"/>
            <a:ext cx="484632" cy="621218"/>
          </a:xfrm>
          <a:prstGeom prst="downArrow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>
            <a:off x="2786050" y="4572008"/>
            <a:ext cx="478342" cy="48463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>
            <a:off x="5786446" y="4572008"/>
            <a:ext cx="478342" cy="48463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142844" y="5715016"/>
            <a:ext cx="8715436" cy="105727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Марина\Desktop\картинки по интеграции\942e0cc5816f282e919ef353c37a3a2643defb5f_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57686" y="5857892"/>
            <a:ext cx="1285863" cy="857242"/>
          </a:xfrm>
          <a:prstGeom prst="rect">
            <a:avLst/>
          </a:prstGeom>
          <a:noFill/>
        </p:spPr>
      </p:pic>
      <p:pic>
        <p:nvPicPr>
          <p:cNvPr id="1027" name="Picture 3" descr="C:\Users\Марина\Desktop\картинки по интеграции\0_8da0e_ed658dda_XL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929322" y="5857892"/>
            <a:ext cx="1143008" cy="857256"/>
          </a:xfrm>
          <a:prstGeom prst="rect">
            <a:avLst/>
          </a:prstGeom>
          <a:noFill/>
        </p:spPr>
      </p:pic>
      <p:pic>
        <p:nvPicPr>
          <p:cNvPr id="1028" name="Picture 4" descr="C:\Users\Марина\Desktop\картинки по интеграции\31285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429520" y="5857892"/>
            <a:ext cx="1071570" cy="857256"/>
          </a:xfrm>
          <a:prstGeom prst="rect">
            <a:avLst/>
          </a:prstGeom>
          <a:noFill/>
        </p:spPr>
      </p:pic>
      <p:pic>
        <p:nvPicPr>
          <p:cNvPr id="1029" name="Picture 5" descr="C:\Users\Марина\Desktop\картинки по интеграции\2435_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000364" y="5857892"/>
            <a:ext cx="1135046" cy="832951"/>
          </a:xfrm>
          <a:prstGeom prst="rect">
            <a:avLst/>
          </a:prstGeom>
          <a:noFill/>
        </p:spPr>
      </p:pic>
      <p:pic>
        <p:nvPicPr>
          <p:cNvPr id="1030" name="Picture 6" descr="C:\Users\Марина\Desktop\картинки по интеграции\909072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643042" y="5857892"/>
            <a:ext cx="1182678" cy="887009"/>
          </a:xfrm>
          <a:prstGeom prst="rect">
            <a:avLst/>
          </a:prstGeom>
          <a:noFill/>
        </p:spPr>
      </p:pic>
      <p:pic>
        <p:nvPicPr>
          <p:cNvPr id="1031" name="Picture 7" descr="C:\Users\Марина\Desktop\картинки по интеграции\tsarskoe08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85720" y="5857892"/>
            <a:ext cx="1143008" cy="857256"/>
          </a:xfrm>
          <a:prstGeom prst="rect">
            <a:avLst/>
          </a:prstGeom>
          <a:noFill/>
        </p:spPr>
      </p:pic>
      <p:sp>
        <p:nvSpPr>
          <p:cNvPr id="24" name="Стрелка вниз 23"/>
          <p:cNvSpPr/>
          <p:nvPr/>
        </p:nvSpPr>
        <p:spPr>
          <a:xfrm>
            <a:off x="7429520" y="5214950"/>
            <a:ext cx="484632" cy="478342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2" name="Picture 8" descr="C:\Users\Марина\Desktop\картинки школа\x_852a4186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0" y="0"/>
            <a:ext cx="1181088" cy="12029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57148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ГБОУ средняя общеобразовательная школа </a:t>
            </a:r>
            <a:b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 477 с углубленным изучением предметов художественно-эстетического цикла</a:t>
            </a:r>
            <a:endParaRPr lang="ru-RU" sz="32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15" descr="DSC042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2357430"/>
            <a:ext cx="4876800" cy="3657600"/>
          </a:xfrm>
          <a:prstGeom prst="rect">
            <a:avLst/>
          </a:prstGeom>
          <a:noFill/>
        </p:spPr>
      </p:pic>
      <p:pic>
        <p:nvPicPr>
          <p:cNvPr id="5" name="Picture 6" descr="DSC0482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4676532">
            <a:off x="159950" y="3357592"/>
            <a:ext cx="3008058" cy="2256044"/>
          </a:xfrm>
          <a:prstGeom prst="rect">
            <a:avLst/>
          </a:prstGeom>
          <a:noFill/>
        </p:spPr>
      </p:pic>
      <p:pic>
        <p:nvPicPr>
          <p:cNvPr id="6" name="Picture 7" descr="DSC0482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7712414">
            <a:off x="6177328" y="2668709"/>
            <a:ext cx="2819400" cy="2114550"/>
          </a:xfrm>
          <a:prstGeom prst="rect">
            <a:avLst/>
          </a:prstGeom>
          <a:noFill/>
        </p:spPr>
      </p:pic>
      <p:pic>
        <p:nvPicPr>
          <p:cNvPr id="7" name="Picture 8" descr="DSC0462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929058" y="4643446"/>
            <a:ext cx="1485900" cy="19812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42976" y="-571552"/>
            <a:ext cx="6500858" cy="7429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 descr="C:\Users\Марина\Desktop\картинки школа\179a9dc58085f9d4b658175a95352f84c26c8c9e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824790" y="5100358"/>
            <a:ext cx="1319210" cy="17576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5572164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Вывод: 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использование </a:t>
            </a:r>
            <a:br>
              <a:rPr lang="ru-RU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понятий-интеграторов превращает науку и образование в открытую терминологическую систему, объединяющую различные дисциплины</a:t>
            </a:r>
            <a:endParaRPr lang="ru-RU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 descr="C:\Users\Марина\Desktop\картинки школа\121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28604"/>
            <a:ext cx="1262056" cy="15172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1143000"/>
          </a:xfrm>
        </p:spPr>
        <p:txBody>
          <a:bodyPr/>
          <a:lstStyle/>
          <a:p>
            <a:pPr algn="l"/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</a:t>
            </a:r>
            <a:endParaRPr lang="ru-RU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0002-003-tema-obobschenie-znanij-po-razdelu-fiziki-elektricheskij-tok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29058" y="1643050"/>
            <a:ext cx="3561912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772400" cy="1470025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Концепция развития школы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2357430"/>
            <a:ext cx="6400800" cy="1752600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социальных и педагогических условий развития личности ребенка в контексте культурного наследия Царского Села</a:t>
            </a:r>
            <a:endParaRPr lang="ru-RU" sz="28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 descr="C:\Users\Марина\Desktop\картинки школа\179a9dc58085f9d4b658175a95352f84c26c8c9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824790" y="5100358"/>
            <a:ext cx="1319210" cy="17576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этап: Поисково-аналитическая деятельность</a:t>
            </a:r>
            <a:endParaRPr lang="ru-RU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30" name="Picture 6" descr="C:\Users\Марина\Desktop\картинки по интеграции\lastochkinrubezhanskiy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357298"/>
            <a:ext cx="2162978" cy="2994553"/>
          </a:xfrm>
          <a:prstGeom prst="rect">
            <a:avLst/>
          </a:prstGeom>
          <a:noFill/>
        </p:spPr>
      </p:pic>
      <p:pic>
        <p:nvPicPr>
          <p:cNvPr id="1031" name="Picture 7" descr="C:\Users\Марина\Desktop\картинки по интеграции\a6b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253" y="1285860"/>
            <a:ext cx="2143747" cy="2798780"/>
          </a:xfrm>
          <a:prstGeom prst="rect">
            <a:avLst/>
          </a:prstGeom>
          <a:noFill/>
        </p:spPr>
      </p:pic>
      <p:pic>
        <p:nvPicPr>
          <p:cNvPr id="1032" name="Picture 8" descr="C:\Users\Марина\Desktop\картинки по интеграции\100021875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2285992"/>
            <a:ext cx="2428891" cy="3080764"/>
          </a:xfrm>
          <a:prstGeom prst="rect">
            <a:avLst/>
          </a:prstGeom>
          <a:noFill/>
        </p:spPr>
      </p:pic>
      <p:pic>
        <p:nvPicPr>
          <p:cNvPr id="1033" name="Picture 9" descr="C:\Users\Марина\Desktop\картинки по интеграции\898669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43042" y="2214554"/>
            <a:ext cx="2214578" cy="2952871"/>
          </a:xfrm>
          <a:prstGeom prst="rect">
            <a:avLst/>
          </a:prstGeom>
          <a:noFill/>
        </p:spPr>
      </p:pic>
      <p:pic>
        <p:nvPicPr>
          <p:cNvPr id="1034" name="Picture 10" descr="C:\Users\Марина\Desktop\картинки по интеграции\5048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86116" y="3690251"/>
            <a:ext cx="2309817" cy="31677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этап: Систематизация культурологического материала</a:t>
            </a:r>
            <a:endParaRPr lang="ru-RU" sz="32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i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Гидропарки</a:t>
            </a:r>
            <a:r>
              <a:rPr lang="ru-RU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Царского Села</a:t>
            </a:r>
          </a:p>
          <a:p>
            <a:endParaRPr lang="ru-RU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i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i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Известняки: 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b="1" i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пудостский</a:t>
            </a:r>
            <a:r>
              <a:rPr lang="ru-RU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камень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плиточный </a:t>
            </a:r>
            <a:r>
              <a:rPr lang="ru-RU" b="1" i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путиловский</a:t>
            </a:r>
            <a:r>
              <a:rPr lang="ru-RU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известняк </a:t>
            </a:r>
            <a:endParaRPr lang="ru-RU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1" name="Picture 3" descr="C:\Users\Марина\Desktop\картинки по интеграции\0_823b5_7026c858_X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857884" y="1428736"/>
            <a:ext cx="2238364" cy="1678773"/>
          </a:xfrm>
          <a:prstGeom prst="rect">
            <a:avLst/>
          </a:prstGeom>
          <a:noFill/>
        </p:spPr>
      </p:pic>
      <p:pic>
        <p:nvPicPr>
          <p:cNvPr id="2052" name="Picture 4" descr="C:\Users\Марина\Desktop\картинки по интеграции\zerkalnii-pryd_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86116" y="2500306"/>
            <a:ext cx="2410470" cy="1608128"/>
          </a:xfrm>
          <a:prstGeom prst="rect">
            <a:avLst/>
          </a:prstGeom>
          <a:noFill/>
        </p:spPr>
      </p:pic>
      <p:pic>
        <p:nvPicPr>
          <p:cNvPr id="9" name="Picture 2" descr="C:\Users\Марина\Desktop\картинки по интеграции\selo3b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929322" y="3786190"/>
            <a:ext cx="2255304" cy="16914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500042"/>
            <a:ext cx="8229600" cy="4525963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Камнерезное искусство</a:t>
            </a:r>
          </a:p>
          <a:p>
            <a:endParaRPr lang="ru-RU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i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ru-RU" b="1" i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ru-RU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Мрамор в создании культурных памятников Царского Села</a:t>
            </a:r>
            <a:endParaRPr lang="ru-RU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6" name="Picture 4" descr="C:\Users\Марина\Desktop\картинки по интеграции\a50b4756dbb759d8f974f2fc03a202e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43636" y="214290"/>
            <a:ext cx="1902015" cy="2728939"/>
          </a:xfrm>
          <a:prstGeom prst="rect">
            <a:avLst/>
          </a:prstGeom>
          <a:noFill/>
        </p:spPr>
      </p:pic>
      <p:pic>
        <p:nvPicPr>
          <p:cNvPr id="3077" name="Picture 5" descr="C:\Users\Марина\Desktop\картинки по интеграции\a7b546015ff6c25c06eec0eace0a6beb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472" y="1142984"/>
            <a:ext cx="2214578" cy="1660934"/>
          </a:xfrm>
          <a:prstGeom prst="rect">
            <a:avLst/>
          </a:prstGeom>
          <a:noFill/>
        </p:spPr>
      </p:pic>
      <p:pic>
        <p:nvPicPr>
          <p:cNvPr id="3078" name="Picture 6" descr="C:\Users\Марина\Desktop\картинки по интеграции\2435_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7157" y="5214950"/>
            <a:ext cx="2098781" cy="1408092"/>
          </a:xfrm>
          <a:prstGeom prst="rect">
            <a:avLst/>
          </a:prstGeom>
          <a:noFill/>
        </p:spPr>
      </p:pic>
      <p:pic>
        <p:nvPicPr>
          <p:cNvPr id="3079" name="Picture 7" descr="C:\Users\Марина\Desktop\картинки по интеграции\35d3f75e0e824d61ea0275a6aa5981c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071802" y="4464760"/>
            <a:ext cx="2214578" cy="1657473"/>
          </a:xfrm>
          <a:prstGeom prst="rect">
            <a:avLst/>
          </a:prstGeom>
          <a:noFill/>
        </p:spPr>
      </p:pic>
      <p:pic>
        <p:nvPicPr>
          <p:cNvPr id="3081" name="Picture 9" descr="C:\Users\Марина\Desktop\картинки по интеграции\45b99dfc605c69f19bfae7db11ee0222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357554" y="1571612"/>
            <a:ext cx="2309802" cy="1735239"/>
          </a:xfrm>
          <a:prstGeom prst="rect">
            <a:avLst/>
          </a:prstGeom>
          <a:noFill/>
        </p:spPr>
      </p:pic>
      <p:pic>
        <p:nvPicPr>
          <p:cNvPr id="3082" name="Picture 10" descr="C:\Users\Марина\Desktop\картинки по интеграции\909072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929322" y="5143512"/>
            <a:ext cx="1968496" cy="14763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00042"/>
            <a:ext cx="8229600" cy="4525963"/>
          </a:xfrm>
        </p:spPr>
        <p:txBody>
          <a:bodyPr/>
          <a:lstStyle/>
          <a:p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Металлы и сплавы в интерьерах дворцов и парков</a:t>
            </a:r>
          </a:p>
          <a:p>
            <a:endParaRPr lang="ru-RU" b="1" i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i="1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i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i="1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Золото – металл </a:t>
            </a:r>
            <a:r>
              <a:rPr lang="ru-RU" b="1" i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русского барокко</a:t>
            </a:r>
            <a:endParaRPr lang="ru-RU" b="1" i="1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i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 descr="C:\Users\Марина\Desktop\картинки по интеграции\0_23fc5_3482c848_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48" y="1857364"/>
            <a:ext cx="2103430" cy="1527090"/>
          </a:xfrm>
          <a:prstGeom prst="rect">
            <a:avLst/>
          </a:prstGeom>
          <a:noFill/>
        </p:spPr>
      </p:pic>
      <p:pic>
        <p:nvPicPr>
          <p:cNvPr id="4099" name="Picture 3" descr="C:\Users\Марина\Desktop\картинки по интеграции\bio_4_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28926" y="1285860"/>
            <a:ext cx="1441718" cy="2147894"/>
          </a:xfrm>
          <a:prstGeom prst="rect">
            <a:avLst/>
          </a:prstGeom>
          <a:noFill/>
        </p:spPr>
      </p:pic>
      <p:pic>
        <p:nvPicPr>
          <p:cNvPr id="4100" name="Picture 4" descr="C:\Users\Марина\Desktop\картинки по интеграции\P100009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29388" y="1785926"/>
            <a:ext cx="2095488" cy="1571616"/>
          </a:xfrm>
          <a:prstGeom prst="rect">
            <a:avLst/>
          </a:prstGeom>
          <a:noFill/>
        </p:spPr>
      </p:pic>
      <p:pic>
        <p:nvPicPr>
          <p:cNvPr id="4101" name="Picture 5" descr="C:\Users\Марина\Desktop\картинки по интеграции\2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82562" y="1285860"/>
            <a:ext cx="1606383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альтернативный процесс 3"/>
          <p:cNvSpPr/>
          <p:nvPr/>
        </p:nvSpPr>
        <p:spPr>
          <a:xfrm>
            <a:off x="1071538" y="357166"/>
            <a:ext cx="6929486" cy="2286016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этап: «Методическое сопровождение к базовой программе с элементами культурологических и краеведческих знаний»</a:t>
            </a:r>
            <a:endParaRPr lang="ru-RU" sz="2800" dirty="0"/>
          </a:p>
        </p:txBody>
      </p:sp>
      <p:sp>
        <p:nvSpPr>
          <p:cNvPr id="6" name="Стрелка вниз 5"/>
          <p:cNvSpPr/>
          <p:nvPr/>
        </p:nvSpPr>
        <p:spPr>
          <a:xfrm>
            <a:off x="4429124" y="2571744"/>
            <a:ext cx="285752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214414" y="3357562"/>
            <a:ext cx="6715172" cy="18573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Культурологическая модель школьного химического образования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142852"/>
            <a:ext cx="8830451" cy="6352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382</TotalTime>
  <Words>305</Words>
  <Application>Microsoft Office PowerPoint</Application>
  <PresentationFormat>Экран (4:3)</PresentationFormat>
  <Paragraphs>81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Использование культурологического компонента на уроках химии  (краеведческий аспект)                                                                                                         М.Н.Маслак,                                                                                                                  ГБОУ школа № 477                                                                                                                Пушкинского района                                                                                                                С-Петербурга</vt:lpstr>
      <vt:lpstr>ГБОУ средняя общеобразовательная школа  № 477 с углубленным изучением предметов художественно-эстетического цикла</vt:lpstr>
      <vt:lpstr>Концепция развития школы</vt:lpstr>
      <vt:lpstr>1 этап: Поисково-аналитическая деятельность</vt:lpstr>
      <vt:lpstr>2 этап: Систематизация культурологического материала</vt:lpstr>
      <vt:lpstr>Слайд 6</vt:lpstr>
      <vt:lpstr>Слайд 7</vt:lpstr>
      <vt:lpstr>Слайд 8</vt:lpstr>
      <vt:lpstr>Слайд 9</vt:lpstr>
      <vt:lpstr>Слайд 10</vt:lpstr>
      <vt:lpstr>Слайд 11</vt:lpstr>
      <vt:lpstr>Интегратор – это интеллектуальные мосты, связывающие различные дисциплины</vt:lpstr>
      <vt:lpstr>Слайд 13</vt:lpstr>
      <vt:lpstr>Слайд 14</vt:lpstr>
      <vt:lpstr>Презентация проектов</vt:lpstr>
      <vt:lpstr>Путешествие по глобусу и карте вместе с Ж.Верном</vt:lpstr>
      <vt:lpstr>Слайд 17</vt:lpstr>
      <vt:lpstr>Генетическая связь классов неорганических соединений</vt:lpstr>
      <vt:lpstr>Слайд 19</vt:lpstr>
      <vt:lpstr>Слайд 20</vt:lpstr>
      <vt:lpstr>Вывод:  использование  понятий-интеграторов превращает науку и образование в открытую терминологическую систему, объединяющую различные дисциплины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ГБОУ средняя общеобразовательная школа  № 477 с углубленным изучением предметов художественно-эстетического цикла</dc:title>
  <dc:creator>Марина</dc:creator>
  <cp:lastModifiedBy>Марина</cp:lastModifiedBy>
  <cp:revision>43</cp:revision>
  <dcterms:created xsi:type="dcterms:W3CDTF">2013-03-24T10:34:43Z</dcterms:created>
  <dcterms:modified xsi:type="dcterms:W3CDTF">2015-10-09T19:36:23Z</dcterms:modified>
</cp:coreProperties>
</file>