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77" r:id="rId2"/>
    <p:sldId id="278" r:id="rId3"/>
    <p:sldId id="271" r:id="rId4"/>
    <p:sldId id="268" r:id="rId5"/>
    <p:sldId id="269" r:id="rId6"/>
    <p:sldId id="270" r:id="rId7"/>
    <p:sldId id="272" r:id="rId8"/>
    <p:sldId id="276" r:id="rId9"/>
    <p:sldId id="258" r:id="rId10"/>
    <p:sldId id="259" r:id="rId11"/>
    <p:sldId id="261" r:id="rId12"/>
    <p:sldId id="262" r:id="rId13"/>
    <p:sldId id="263" r:id="rId14"/>
    <p:sldId id="264" r:id="rId15"/>
    <p:sldId id="265" r:id="rId16"/>
    <p:sldId id="266" r:id="rId17"/>
    <p:sldId id="26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48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2CC976-6F8C-4635-A373-25712D8C3418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137881-0835-437A-898B-56DE7AF5097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37881-0835-437A-898B-56DE7AF5097A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 cap="none" spc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980D9-ABFF-4400-8ADD-ACCAA77523BF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F219-5C06-4EF1-8A1B-5FA40B92C1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980D9-ABFF-4400-8ADD-ACCAA77523BF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F219-5C06-4EF1-8A1B-5FA40B92C1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980D9-ABFF-4400-8ADD-ACCAA77523BF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F219-5C06-4EF1-8A1B-5FA40B92C1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980D9-ABFF-4400-8ADD-ACCAA77523BF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F219-5C06-4EF1-8A1B-5FA40B92C1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1">
          <a:blip r:embed="rId2" cstate="print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none" spc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980D9-ABFF-4400-8ADD-ACCAA77523BF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F219-5C06-4EF1-8A1B-5FA40B92C1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980D9-ABFF-4400-8ADD-ACCAA77523BF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F219-5C06-4EF1-8A1B-5FA40B92C1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980D9-ABFF-4400-8ADD-ACCAA77523BF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F219-5C06-4EF1-8A1B-5FA40B92C1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980D9-ABFF-4400-8ADD-ACCAA77523BF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F219-5C06-4EF1-8A1B-5FA40B92C1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980D9-ABFF-4400-8ADD-ACCAA77523BF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F219-5C06-4EF1-8A1B-5FA40B92C1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980D9-ABFF-4400-8ADD-ACCAA77523BF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F219-5C06-4EF1-8A1B-5FA40B92C1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980D9-ABFF-4400-8ADD-ACCAA77523BF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F219-5C06-4EF1-8A1B-5FA40B92C1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29000"/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2980D9-ABFF-4400-8ADD-ACCAA77523BF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09F219-5C06-4EF1-8A1B-5FA40B92C11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heel spokes="8"/>
  </p:transition>
  <p:txStyles>
    <p:titleStyle>
      <a:lvl1pPr algn="ctr" defTabSz="914400" rtl="0" eaLnBrk="1" latinLnBrk="0" hangingPunct="1">
        <a:spcBef>
          <a:spcPct val="0"/>
        </a:spcBef>
        <a:buNone/>
        <a:defRPr sz="4400" b="1" kern="1200" cap="none" spc="0">
          <a:ln w="10541" cmpd="sng">
            <a:solidFill>
              <a:schemeClr val="accent1">
                <a:shade val="88000"/>
                <a:satMod val="110000"/>
              </a:schemeClr>
            </a:solidFill>
            <a:prstDash val="solid"/>
          </a:ln>
          <a:gradFill>
            <a:gsLst>
              <a:gs pos="0">
                <a:schemeClr val="accent1">
                  <a:tint val="40000"/>
                  <a:satMod val="250000"/>
                </a:schemeClr>
              </a:gs>
              <a:gs pos="9000">
                <a:schemeClr val="accent1">
                  <a:tint val="52000"/>
                  <a:satMod val="300000"/>
                </a:schemeClr>
              </a:gs>
              <a:gs pos="50000">
                <a:schemeClr val="accent1">
                  <a:shade val="20000"/>
                  <a:satMod val="300000"/>
                </a:schemeClr>
              </a:gs>
              <a:gs pos="79000">
                <a:schemeClr val="accent1">
                  <a:tint val="52000"/>
                  <a:satMod val="300000"/>
                </a:schemeClr>
              </a:gs>
              <a:gs pos="100000">
                <a:schemeClr val="accent1">
                  <a:tint val="40000"/>
                  <a:satMod val="250000"/>
                </a:schemeClr>
              </a:gs>
            </a:gsLst>
            <a:lin ang="5400000"/>
          </a:gradFill>
          <a:effectLst/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5;&#1086;&#1083;&#1100;&#1079;&#1086;&#1074;&#1072;&#1090;&#1077;&#1083;&#1100;\Desktop\&#1084;&#1072;&#1089;&#1090;&#1077;&#1088;-&#1082;&#1083;&#1072;&#1089;&#1089;\&#1041;&#1091;&#1082;&#1077;&#1090;%20&#1080;&#1079;%20&#1073;&#1077;&#1083;&#1099;&#1093;%20&#1088;&#1086;&#1079;%20-%20&#1050;&#1086;&#1088;&#1086;&#1083;&#1077;&#1074;%20&#1042;&#1080;&#1082;&#1090;&#1086;&#1088;%20&#1080;%20&#1050;&#1088;&#1091;&#1075;%20&#1048;&#1088;&#1080;&#1085;&#1072;%20(mp3ostrov.com).mp3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1143007"/>
          </a:xfrm>
        </p:spPr>
        <p:txBody>
          <a:bodyPr/>
          <a:lstStyle/>
          <a:p>
            <a:r>
              <a:rPr lang="ru-RU" dirty="0" smtClean="0"/>
              <a:t>МКОУ </a:t>
            </a:r>
            <a:r>
              <a:rPr lang="ru-RU" dirty="0" err="1" smtClean="0"/>
              <a:t>Благовешенская</a:t>
            </a:r>
            <a:r>
              <a:rPr lang="ru-RU" dirty="0" smtClean="0"/>
              <a:t> СОШ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57884" y="4929198"/>
            <a:ext cx="3286116" cy="1143008"/>
          </a:xfrm>
        </p:spPr>
        <p:txBody>
          <a:bodyPr>
            <a:normAutofit fontScale="70000" lnSpcReduction="20000"/>
          </a:bodyPr>
          <a:lstStyle/>
          <a:p>
            <a:r>
              <a:rPr lang="ru-RU" smtClean="0"/>
              <a:t>Выполнили: </a:t>
            </a:r>
            <a:r>
              <a:rPr lang="ru-RU" dirty="0" smtClean="0"/>
              <a:t>Просолупова Виктория </a:t>
            </a:r>
            <a:r>
              <a:rPr lang="ru-RU" smtClean="0"/>
              <a:t>Шахова Богдана</a:t>
            </a:r>
            <a:endParaRPr lang="ru-RU" dirty="0"/>
          </a:p>
        </p:txBody>
      </p:sp>
    </p:spTree>
  </p:cSld>
  <p:clrMapOvr>
    <a:masterClrMapping/>
  </p:clrMapOvr>
  <p:transition>
    <p:wheel spokes="8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572560" cy="1011222"/>
          </a:xfrm>
        </p:spPr>
        <p:txBody>
          <a:bodyPr>
            <a:normAutofit fontScale="90000"/>
          </a:bodyPr>
          <a:lstStyle/>
          <a:p>
            <a:r>
              <a:rPr lang="ru-RU" b="0" dirty="0" smtClean="0"/>
              <a:t>1. Возьми хозяйственные  салфетки (квадратные) или тонкие, в рулоне.</a:t>
            </a:r>
            <a:endParaRPr lang="ru-RU" b="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1857365"/>
            <a:ext cx="5429287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68478"/>
          </a:xfrm>
        </p:spPr>
        <p:txBody>
          <a:bodyPr>
            <a:normAutofit fontScale="90000"/>
          </a:bodyPr>
          <a:lstStyle/>
          <a:p>
            <a:r>
              <a:rPr lang="ru-RU" b="0" dirty="0" smtClean="0"/>
              <a:t>2. Вырежи круг диаметром 6—7 см. Во время вырезания можно, слегка двигая ножницами, сделать край волнистым.</a:t>
            </a:r>
            <a:endParaRPr lang="ru-RU" b="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2428868"/>
            <a:ext cx="5214974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7145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3. Сложи заготовку кулёчком. Сверху должна остаться небольшая петелька.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2071678"/>
            <a:ext cx="3714775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0604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4. Возьми </a:t>
            </a:r>
            <a:r>
              <a:rPr lang="ru-RU" dirty="0" err="1" smtClean="0"/>
              <a:t>степлер</a:t>
            </a:r>
            <a:r>
              <a:rPr lang="ru-RU" dirty="0" smtClean="0"/>
              <a:t> и, располагая заготовку вдоль, скрепи её в середине.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2000240"/>
            <a:ext cx="5500726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77472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5. Получилась такая заготовка. Теперь нужно вывернуть наизнанку, т.е. поднять наверх всю нижнюю половину.</a:t>
            </a: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2643182"/>
            <a:ext cx="3143268" cy="364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6. Розочка готова. </a:t>
            </a:r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1785926"/>
            <a:ext cx="3786214" cy="4357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514353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Из мягких текстильных розочек  можно склеить аппликацию, вырезав стебли и листья также из салфетки.</a:t>
            </a:r>
            <a:br>
              <a:rPr lang="ru-RU" dirty="0" smtClean="0"/>
            </a:br>
            <a:r>
              <a:rPr lang="ru-RU" dirty="0" smtClean="0"/>
              <a:t>Маленькие розочки можно приклеить на открытку в форме сердца, оформить упаковку для подарка и подарить с самыми сердечными словами. </a:t>
            </a:r>
            <a:br>
              <a:rPr lang="ru-RU" dirty="0" smtClean="0"/>
            </a:br>
            <a:r>
              <a:rPr lang="ru-RU" dirty="0" smtClean="0"/>
              <a:t>Или без слов. </a:t>
            </a:r>
            <a:br>
              <a:rPr lang="ru-RU" dirty="0" smtClean="0"/>
            </a:br>
            <a:r>
              <a:rPr lang="ru-RU" dirty="0" smtClean="0"/>
              <a:t>Розы скажут за вас...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143117"/>
            <a:ext cx="8286808" cy="285751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71546"/>
            <a:ext cx="8229600" cy="3214710"/>
          </a:xfrm>
        </p:spPr>
        <p:txBody>
          <a:bodyPr>
            <a:normAutofit/>
          </a:bodyPr>
          <a:lstStyle/>
          <a:p>
            <a:r>
              <a:rPr lang="ru-RU" sz="7200" dirty="0" smtClean="0"/>
              <a:t>Желаю творческих успехов!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142984"/>
            <a:ext cx="8229600" cy="5026029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1000108"/>
            <a:ext cx="7772400" cy="785818"/>
          </a:xfrm>
        </p:spPr>
        <p:txBody>
          <a:bodyPr>
            <a:noAutofit/>
          </a:bodyPr>
          <a:lstStyle/>
          <a:p>
            <a:r>
              <a:rPr lang="ru-RU" sz="6000" dirty="0" smtClean="0"/>
              <a:t>Мастер-класс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2285992"/>
            <a:ext cx="8501122" cy="3500462"/>
          </a:xfrm>
        </p:spPr>
        <p:txBody>
          <a:bodyPr>
            <a:normAutofit/>
          </a:bodyPr>
          <a:lstStyle/>
          <a:p>
            <a:r>
              <a:rPr lang="ru-RU" sz="8800" dirty="0" smtClean="0">
                <a:solidFill>
                  <a:srgbClr val="FF0000"/>
                </a:solidFill>
              </a:rPr>
              <a:t>«Миллион роз»</a:t>
            </a:r>
            <a:endParaRPr lang="ru-RU" sz="8800" dirty="0">
              <a:solidFill>
                <a:srgbClr val="FF0000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8572560" cy="642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3286116" y="214290"/>
            <a:ext cx="5412062" cy="403187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2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О ней поют поэты всех веков.</a:t>
            </a:r>
          </a:p>
          <a:p>
            <a:pPr algn="ctr"/>
            <a:r>
              <a:rPr lang="ru-RU" sz="32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Нет в мире ничего нежней и краше,</a:t>
            </a:r>
          </a:p>
          <a:p>
            <a:pPr algn="ctr"/>
            <a:r>
              <a:rPr lang="ru-RU" sz="32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Чем этот сверток алых лепестков,</a:t>
            </a:r>
          </a:p>
          <a:p>
            <a:pPr algn="ctr"/>
            <a:r>
              <a:rPr lang="ru-RU" sz="32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Раскрывшийся благоуханной чашей….</a:t>
            </a:r>
            <a:endParaRPr lang="ru-RU" sz="32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72518" cy="21431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85729"/>
            <a:ext cx="8501122" cy="6572272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/>
              <a:t>        Традиция дарить цветы появилась воистину давно и означает проявление любви и искренних чувств, уважения и почтения, расположения и внимания.        </a:t>
            </a:r>
          </a:p>
          <a:p>
            <a:pPr algn="just"/>
            <a:r>
              <a:rPr lang="ru-RU" dirty="0" smtClean="0"/>
              <a:t>        Они являются незаменимым атрибутом каждого праздника, так как олицетворяют красоту и создают торжественную атмосферу.                         Известно, богиней сада, предметом поклонения и излучения страсти есть </a:t>
            </a:r>
            <a:r>
              <a:rPr lang="ru-RU" b="1" dirty="0" smtClean="0"/>
              <a:t>роза. </a:t>
            </a:r>
          </a:p>
          <a:p>
            <a:pPr algn="just"/>
            <a:r>
              <a:rPr lang="ru-RU" b="1" dirty="0" smtClean="0"/>
              <a:t>         </a:t>
            </a:r>
            <a:r>
              <a:rPr lang="ru-RU" dirty="0" smtClean="0"/>
              <a:t>Предание гласит, что из раскрывшегося бутона этого роскошного цветка появилась самая очаровательная женщина. После этого его начали считать символом тайны, хранящейся под надежной защитой – шипами.</a:t>
            </a:r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14290"/>
            <a:ext cx="8229600" cy="7143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/>
              <a:t>Язык роз: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6072230"/>
          </a:xfrm>
        </p:spPr>
        <p:txBody>
          <a:bodyPr>
            <a:noAutofit/>
          </a:bodyPr>
          <a:lstStyle/>
          <a:p>
            <a:r>
              <a:rPr lang="ru-RU" sz="1800" b="1" dirty="0" smtClean="0"/>
              <a:t>Белые розы </a:t>
            </a:r>
            <a:r>
              <a:rPr lang="ru-RU" sz="1800" dirty="0" smtClean="0"/>
              <a:t>– всегда являлись символом невинности и чистоты. Белые розы дарят чаще всего в честь искренней любви. Поэтому букет из белых роз очень часто дарят на свадьбу.</a:t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b="1" dirty="0" smtClean="0"/>
              <a:t>Красные розы </a:t>
            </a:r>
            <a:r>
              <a:rPr lang="ru-RU" sz="1800" dirty="0" smtClean="0"/>
              <a:t>– будут всегда являться символом глубокой любви, горящей страсти и неистового желания. Сочетание красных и белых роз в букете символизирует единодушие, лояльность и душевную целостность со своим партнёром.</a:t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b="1" dirty="0" smtClean="0"/>
              <a:t>Бордовые розы </a:t>
            </a:r>
            <a:r>
              <a:rPr lang="ru-RU" sz="1800" dirty="0" smtClean="0"/>
              <a:t>– также как и алые розы означают страстную любовь, восхищение и любовь с первого взгляда.</a:t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b="1" dirty="0" err="1" smtClean="0"/>
              <a:t>Розовые</a:t>
            </a:r>
            <a:r>
              <a:rPr lang="ru-RU" sz="1800" b="1" dirty="0" smtClean="0"/>
              <a:t> розы </a:t>
            </a:r>
            <a:r>
              <a:rPr lang="ru-RU" sz="1800" dirty="0" smtClean="0"/>
              <a:t>– символ изысканности и элегантности. </a:t>
            </a:r>
            <a:r>
              <a:rPr lang="ru-RU" sz="1800" dirty="0" err="1" smtClean="0"/>
              <a:t>Розовый</a:t>
            </a:r>
            <a:r>
              <a:rPr lang="ru-RU" sz="1800" dirty="0" smtClean="0"/>
              <a:t> цвет имеет самую богатую гамму оттенков. Подарив розы вишнёвого или </a:t>
            </a:r>
            <a:r>
              <a:rPr lang="ru-RU" sz="1800" dirty="0" err="1" smtClean="0"/>
              <a:t>ярко-розового</a:t>
            </a:r>
            <a:r>
              <a:rPr lang="ru-RU" sz="1800" dirty="0" smtClean="0"/>
              <a:t> цвета, можно выразить свою благодарность, а </a:t>
            </a:r>
            <a:r>
              <a:rPr lang="ru-RU" sz="1800" dirty="0" err="1" smtClean="0"/>
              <a:t>нежно-розовые</a:t>
            </a:r>
            <a:r>
              <a:rPr lang="ru-RU" sz="1800" dirty="0" smtClean="0"/>
              <a:t> розы расскажут о вашей симпатии к получателю. </a:t>
            </a:r>
            <a:r>
              <a:rPr lang="ru-RU" sz="1800" dirty="0" err="1" smtClean="0"/>
              <a:t>Розовые</a:t>
            </a:r>
            <a:r>
              <a:rPr lang="ru-RU" sz="1800" dirty="0" smtClean="0"/>
              <a:t> розы символизируют часто начало отношений, намекает на любовь, которая разгорится в скором будущем.</a:t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b="1" dirty="0" smtClean="0"/>
              <a:t>Жёлтые розы </a:t>
            </a:r>
            <a:r>
              <a:rPr lang="ru-RU" sz="1800" dirty="0" smtClean="0"/>
              <a:t>- букет желтых роз означает, что ваш поклонник заботится о вас. Поэтому жёлтые розы дарят часто на День рождения. Желтые розы – символ признания и дружбы, восхищения и преклонения. </a:t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929354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Оранжевые розы</a:t>
            </a:r>
            <a:r>
              <a:rPr lang="ru-RU" sz="2000" dirty="0" smtClean="0"/>
              <a:t> – выражают энтузиазм и горячие чувства, а главное пьянящую любовь, но в тоже время оранжевые розы выражают великодушие и дружеские отношения.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Персиковые розы </a:t>
            </a:r>
            <a:r>
              <a:rPr lang="ru-RU" sz="2000" dirty="0" smtClean="0"/>
              <a:t>– являются проявлением скромности. При помощи персиковых роз выражают теплое отношение, и свою искреннюю благодарность.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Зеленые розы </a:t>
            </a:r>
            <a:r>
              <a:rPr lang="ru-RU" sz="2000" dirty="0" smtClean="0"/>
              <a:t>- означают щедрость, изобилие и плодовитость. 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Черные розы </a:t>
            </a:r>
            <a:r>
              <a:rPr lang="ru-RU" sz="2000" dirty="0" smtClean="0"/>
              <a:t>- символизируют смерть и печаль. Но также они символизируют новые дела и начинания, а также восхищение внутренней силой того, кому их дарят.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Синие (</a:t>
            </a:r>
            <a:r>
              <a:rPr lang="ru-RU" sz="2000" b="1" dirty="0" err="1" smtClean="0"/>
              <a:t>голубые</a:t>
            </a:r>
            <a:r>
              <a:rPr lang="ru-RU" sz="2000" b="1" dirty="0" smtClean="0"/>
              <a:t> розы) </a:t>
            </a:r>
            <a:r>
              <a:rPr lang="ru-RU" sz="2000" b="1" dirty="0" err="1" smtClean="0"/>
              <a:t>роз</a:t>
            </a:r>
            <a:r>
              <a:rPr lang="ru-RU" sz="2000" dirty="0" err="1" smtClean="0"/>
              <a:t>ы</a:t>
            </a:r>
            <a:r>
              <a:rPr lang="ru-RU" sz="2000" dirty="0" smtClean="0"/>
              <a:t> – являются символом таинственности. Их дарят недоступным и загадочным особам.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Чайные розы </a:t>
            </a:r>
            <a:r>
              <a:rPr lang="ru-RU" sz="2000" dirty="0" smtClean="0"/>
              <a:t>– являются символом скорого расставания.</a:t>
            </a:r>
            <a:endParaRPr lang="ru-RU" sz="2000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58204" cy="500065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   Наверное, многим хотелось бы получить в подарок миллион роз. И мы можем порадовать близких людей, смастерив для них эту мечту. Можно сделать, если не миллион, то очень много роз за короткое время, потому что это один из самых простых и быстрых способов смастерить розочку.</a:t>
            </a:r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85728"/>
            <a:ext cx="8158162" cy="114300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Содержимое 5"/>
          <p:cNvPicPr>
            <a:picLocks noGrp="1"/>
          </p:cNvPicPr>
          <p:nvPr>
            <p:ph idx="1"/>
          </p:nvPr>
        </p:nvPicPr>
        <p:blipFill>
          <a:blip r:embed="rId4" cstate="print"/>
          <a:srcRect b="11520"/>
          <a:stretch>
            <a:fillRect/>
          </a:stretch>
        </p:blipFill>
        <p:spPr bwMode="auto">
          <a:xfrm>
            <a:off x="785786" y="214290"/>
            <a:ext cx="7929618" cy="6286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Букет из белых роз - Королев Виктор и Круг Ирина (mp3ostrov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215338" y="607220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Нам понадобится: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хозяйственные салфетки из синтетического волокна;</a:t>
            </a:r>
          </a:p>
          <a:p>
            <a:r>
              <a:rPr lang="ru-RU" sz="4400" dirty="0" smtClean="0"/>
              <a:t>ткань или гофрированная бумага;</a:t>
            </a:r>
          </a:p>
          <a:p>
            <a:r>
              <a:rPr lang="ru-RU" sz="4400" dirty="0" smtClean="0"/>
              <a:t>ножницы; </a:t>
            </a:r>
          </a:p>
          <a:p>
            <a:r>
              <a:rPr lang="ru-RU" sz="4400" dirty="0" err="1" smtClean="0"/>
              <a:t>степлер</a:t>
            </a:r>
            <a:r>
              <a:rPr lang="ru-RU" sz="4400" dirty="0" smtClean="0"/>
              <a:t>.</a:t>
            </a:r>
            <a:endParaRPr lang="ru-RU" sz="4400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8|1.9"/>
</p:tagLst>
</file>

<file path=ppt/theme/theme1.xml><?xml version="1.0" encoding="utf-8"?>
<a:theme xmlns:a="http://schemas.openxmlformats.org/drawingml/2006/main" name="zzzzzzdfsa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zzzzzzdfsa</Template>
  <TotalTime>154</TotalTime>
  <Words>339</Words>
  <Application>Microsoft Office PowerPoint</Application>
  <PresentationFormat>Экран (4:3)</PresentationFormat>
  <Paragraphs>29</Paragraphs>
  <Slides>17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zzzzzzdfsa</vt:lpstr>
      <vt:lpstr>МКОУ Благовешенская СОШ</vt:lpstr>
      <vt:lpstr>Мастер-класс</vt:lpstr>
      <vt:lpstr>Слайд 3</vt:lpstr>
      <vt:lpstr>Слайд 4</vt:lpstr>
      <vt:lpstr> Язык роз:  </vt:lpstr>
      <vt:lpstr>Слайд 6</vt:lpstr>
      <vt:lpstr>Слайд 7</vt:lpstr>
      <vt:lpstr>Слайд 8</vt:lpstr>
      <vt:lpstr>Нам понадобится:</vt:lpstr>
      <vt:lpstr>1. Возьми хозяйственные  салфетки (квадратные) или тонкие, в рулоне.</vt:lpstr>
      <vt:lpstr>2. Вырежи круг диаметром 6—7 см. Во время вырезания можно, слегка двигая ножницами, сделать край волнистым.</vt:lpstr>
      <vt:lpstr>3. Сложи заготовку кулёчком. Сверху должна остаться небольшая петелька.</vt:lpstr>
      <vt:lpstr>4. Возьми степлер и, располагая заготовку вдоль, скрепи её в середине.</vt:lpstr>
      <vt:lpstr> 5. Получилась такая заготовка. Теперь нужно вывернуть наизнанку, т.е. поднять наверх всю нижнюю половину.</vt:lpstr>
      <vt:lpstr>6. Розочка готова. </vt:lpstr>
      <vt:lpstr>Из мягких текстильных розочек  можно склеить аппликацию, вырезав стебли и листья также из салфетки. Маленькие розочки можно приклеить на открытку в форме сердца, оформить упаковку для подарка и подарить с самыми сердечными словами.  Или без слов.  Розы скажут за вас... </vt:lpstr>
      <vt:lpstr>Желаю творческих успехов!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Klass 2</cp:lastModifiedBy>
  <cp:revision>20</cp:revision>
  <dcterms:created xsi:type="dcterms:W3CDTF">2011-11-27T15:18:58Z</dcterms:created>
  <dcterms:modified xsi:type="dcterms:W3CDTF">2015-10-09T09:23:36Z</dcterms:modified>
</cp:coreProperties>
</file>