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49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34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26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03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21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247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61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234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47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24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945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15CBF-B86D-4A04-B6D0-EEF6AB0130FD}" type="datetimeFigureOut">
              <a:rPr lang="ru-RU" smtClean="0"/>
              <a:pPr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15ED9-426C-4C60-9019-770B55618F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1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Super\Рабочий стол\0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6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7391" y="620688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ГБПОУ МО НПТ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87391" y="184482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ГРУППА 26-28</a:t>
            </a:r>
            <a:endParaRPr lang="ru-RU" sz="48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57" y="23370"/>
            <a:ext cx="4559675" cy="683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1427" y="3440685"/>
            <a:ext cx="39604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ПРЕЗЕНТАЦИЮ ПОДГОТОВИЛИ:</a:t>
            </a:r>
          </a:p>
          <a:p>
            <a:r>
              <a:rPr lang="ru-RU" sz="2800" b="1" dirty="0" smtClean="0"/>
              <a:t>Фофанова Татьяна,</a:t>
            </a:r>
          </a:p>
          <a:p>
            <a:r>
              <a:rPr lang="ru-RU" sz="2800" b="1" dirty="0" smtClean="0"/>
              <a:t>Александрова Евгения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791187644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7432"/>
            <a:ext cx="9144000" cy="6885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92696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708359"/>
            <a:ext cx="7488832" cy="489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9486444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Super\Рабочий стол\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432"/>
            <a:ext cx="9144000" cy="688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3704893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Super\Рабочий стол\33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0267017"/>
      </p:ext>
    </p:extLst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Super\Рабочий стол\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" y="-13771"/>
            <a:ext cx="9125711" cy="687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0686188"/>
      </p:ext>
    </p:extLst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uper\Рабочий стол\3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953"/>
            <a:ext cx="9143999" cy="690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5833326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uper\Рабочий стол\4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55" y="-4520"/>
            <a:ext cx="9147056" cy="68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458112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с</a:t>
            </a:r>
            <a:r>
              <a:rPr lang="ru-RU" sz="4000" b="1" i="1" dirty="0" smtClean="0">
                <a:solidFill>
                  <a:srgbClr val="C00000"/>
                </a:solidFill>
              </a:rPr>
              <a:t>ковороду -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321005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uper\Рабочий стол\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4064949"/>
      </p:ext>
    </p:extLst>
  </p:cSld>
  <p:clrMapOvr>
    <a:masterClrMapping/>
  </p:clrMapOvr>
  <p:transition spd="slow" advClick="0"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Super\Рабочий стол\6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9292" y="0"/>
            <a:ext cx="919329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4156534"/>
      </p:ext>
    </p:extLst>
  </p:cSld>
  <p:clrMapOvr>
    <a:masterClrMapping/>
  </p:clrMapOvr>
  <p:transition spd="slow" advClick="0" advTm="10000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Super\Рабочий стол\7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564" y="-18288"/>
            <a:ext cx="9251564" cy="697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3236985"/>
      </p:ext>
    </p:extLst>
  </p:cSld>
  <p:clrMapOvr>
    <a:masterClrMapping/>
  </p:clrMapOvr>
  <p:transition spd="slow" advClick="0" advTm="10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19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Super</dc:creator>
  <cp:lastModifiedBy>777</cp:lastModifiedBy>
  <cp:revision>14</cp:revision>
  <dcterms:created xsi:type="dcterms:W3CDTF">2014-10-13T13:36:25Z</dcterms:created>
  <dcterms:modified xsi:type="dcterms:W3CDTF">2014-10-15T07:03:10Z</dcterms:modified>
</cp:coreProperties>
</file>