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84385" autoAdjust="0"/>
  </p:normalViewPr>
  <p:slideViewPr>
    <p:cSldViewPr>
      <p:cViewPr>
        <p:scale>
          <a:sx n="33" d="100"/>
          <a:sy n="33" d="100"/>
        </p:scale>
        <p:origin x="-94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207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C8095-2ED2-4A75-A444-801F7B85BC15}" type="datetimeFigureOut">
              <a:rPr lang="ru-RU" smtClean="0"/>
              <a:t>25.01.2015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3C5B1-EBF4-4BA3-ACAA-314B65C7FF1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3C5B1-EBF4-4BA3-ACAA-314B65C7FF1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3C5B1-EBF4-4BA3-ACAA-314B65C7FF15}" type="slidenum">
              <a:rPr lang="ru-RU" smtClean="0"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3C5B1-EBF4-4BA3-ACAA-314B65C7FF15}" type="slidenum">
              <a:rPr lang="ru-RU" smtClean="0"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D298E35-6DC7-4F8F-AC41-4C18F389146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285FE97-688A-4F1F-BD50-BEBD4A4F85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975104"/>
          </a:xfrm>
        </p:spPr>
        <p:txBody>
          <a:bodyPr/>
          <a:lstStyle/>
          <a:p>
            <a:r>
              <a:rPr lang="ru-RU" dirty="0" smtClean="0"/>
              <a:t>Что значит моё имя софия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Ученица 3 класса Г</a:t>
            </a:r>
          </a:p>
          <a:p>
            <a:r>
              <a:rPr lang="ru-RU" dirty="0" smtClean="0"/>
              <a:t>Кучашвили София</a:t>
            </a:r>
          </a:p>
          <a:p>
            <a:r>
              <a:rPr lang="ru-RU" dirty="0" smtClean="0"/>
              <a:t>Школа № 1353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609416"/>
            <a:ext cx="4104456" cy="5248584"/>
          </a:xfrm>
        </p:spPr>
        <p:txBody>
          <a:bodyPr>
            <a:normAutofit fontScale="62500" lnSpcReduction="20000"/>
          </a:bodyPr>
          <a:lstStyle/>
          <a:p>
            <a:r>
              <a:rPr lang="ru-RU" sz="3600" dirty="0" smtClean="0"/>
              <a:t>София -  имя древнегреческого происхождения, в переводе на русский означает – мудрость. Имя пришло на Русь с принятием православия, до этого было распространено в Византии. Имя начало использоваться на Руси с 13 века – этот факт </a:t>
            </a:r>
            <a:r>
              <a:rPr lang="ru-RU" sz="3600" dirty="0" err="1" smtClean="0"/>
              <a:t>задокументирован</a:t>
            </a:r>
            <a:r>
              <a:rPr lang="ru-RU" sz="3600" dirty="0" smtClean="0"/>
              <a:t> в  древнерусских источниках, главными его </a:t>
            </a:r>
            <a:r>
              <a:rPr lang="ru-RU" sz="3600" dirty="0" err="1" smtClean="0"/>
              <a:t>носителми</a:t>
            </a:r>
            <a:r>
              <a:rPr lang="ru-RU" sz="3600" dirty="0" smtClean="0"/>
              <a:t> были девушки аристократических кровей.</a:t>
            </a:r>
            <a:endParaRPr lang="ru-RU" sz="3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София – мудрость.</a:t>
            </a:r>
            <a:endParaRPr lang="ru-RU" dirty="0"/>
          </a:p>
        </p:txBody>
      </p:sp>
      <p:pic>
        <p:nvPicPr>
          <p:cNvPr id="5121" name="Picture 1" descr="C:\Users\1\Desktop\София\портрет 7 ле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3216375" cy="4547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Святая София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548680"/>
            <a:ext cx="3538736" cy="6309320"/>
          </a:xfrm>
        </p:spPr>
        <p:txBody>
          <a:bodyPr>
            <a:noAutofit/>
          </a:bodyPr>
          <a:lstStyle/>
          <a:p>
            <a:r>
              <a:rPr lang="ru-RU" sz="2200" dirty="0" smtClean="0"/>
              <a:t>Во времена правления римского императора Адриана,поклонявше-гося богине Артемиде,София вместе с тремя дочерьми Верой, Надеждой и Любовью, открыто проповедовали христианскую веру. За свою веру дочери Софии были казнены,а через три дня после похорон своих дочерей . Софию нашли мёртвой рядом с их могилами.  </a:t>
            </a:r>
            <a:endParaRPr lang="ru-RU" sz="2200" dirty="0"/>
          </a:p>
        </p:txBody>
      </p:sp>
      <p:pic>
        <p:nvPicPr>
          <p:cNvPr id="14338" name="Picture 2" descr="Богомольцу в назид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36004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72400" cy="914400"/>
          </a:xfrm>
        </p:spPr>
        <p:txBody>
          <a:bodyPr/>
          <a:lstStyle/>
          <a:p>
            <a:r>
              <a:rPr lang="ru-RU" sz="3200" dirty="0" smtClean="0"/>
              <a:t>Известные женщины с именем София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0" y="1783560"/>
            <a:ext cx="41148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Софья Ковалевская ((1850 - 1891) урождённая - Корвин-Круковская; русский математик и механик, с 1889 года иностранный член-корреспондент Петербургской Академии наук. Первая в России и в Северной Европе женщина-профессор и первая в мире женщина-профессор </a:t>
            </a:r>
            <a:r>
              <a:rPr lang="ru-RU" dirty="0" smtClean="0"/>
              <a:t>математики.</a:t>
            </a:r>
            <a:endParaRPr lang="ru-RU" dirty="0"/>
          </a:p>
        </p:txBody>
      </p:sp>
      <p:pic>
        <p:nvPicPr>
          <p:cNvPr id="3074" name="Picture 2" descr="Биография :: Софья Ковалевская (Sofiya Kovalevskaya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4022676" cy="48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Имя София на разных языках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28800"/>
            <a:ext cx="4258816" cy="47267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 английском языке  София звучит как </a:t>
            </a:r>
            <a:r>
              <a:rPr lang="en-US" dirty="0" smtClean="0"/>
              <a:t>Sophia, </a:t>
            </a:r>
            <a:r>
              <a:rPr lang="ru-RU" dirty="0" smtClean="0"/>
              <a:t>на немецком-</a:t>
            </a:r>
            <a:r>
              <a:rPr lang="en-US" dirty="0" smtClean="0"/>
              <a:t>Sofia</a:t>
            </a:r>
            <a:r>
              <a:rPr lang="ru-RU" dirty="0" smtClean="0"/>
              <a:t>(</a:t>
            </a:r>
            <a:r>
              <a:rPr lang="ru-RU" dirty="0" err="1" smtClean="0"/>
              <a:t>З</a:t>
            </a:r>
            <a:r>
              <a:rPr lang="ru-RU" dirty="0" err="1" smtClean="0"/>
              <a:t>офия</a:t>
            </a:r>
            <a:r>
              <a:rPr lang="ru-RU" dirty="0" smtClean="0"/>
              <a:t>)</a:t>
            </a:r>
            <a:r>
              <a:rPr lang="en-US" dirty="0" smtClean="0"/>
              <a:t>, </a:t>
            </a:r>
            <a:r>
              <a:rPr lang="ru-RU" dirty="0" smtClean="0"/>
              <a:t>на французском-</a:t>
            </a:r>
            <a:r>
              <a:rPr lang="en-US" dirty="0" smtClean="0"/>
              <a:t>Sophie(</a:t>
            </a:r>
            <a:r>
              <a:rPr lang="ru-RU" dirty="0" err="1" smtClean="0"/>
              <a:t>Софи</a:t>
            </a:r>
            <a:r>
              <a:rPr lang="ru-RU" dirty="0" smtClean="0"/>
              <a:t>). На японском звучит как </a:t>
            </a:r>
            <a:r>
              <a:rPr lang="ru-RU" dirty="0" err="1" smtClean="0"/>
              <a:t>Касикоми</a:t>
            </a:r>
            <a:r>
              <a:rPr lang="ru-RU" dirty="0" smtClean="0"/>
              <a:t>, а на китайском языке имя переводится как </a:t>
            </a:r>
            <a:r>
              <a:rPr lang="ru-RU" dirty="0" err="1" smtClean="0"/>
              <a:t>Суфэйа</a:t>
            </a:r>
            <a:endParaRPr lang="ru-RU" dirty="0" smtClean="0"/>
          </a:p>
        </p:txBody>
      </p:sp>
      <p:pic>
        <p:nvPicPr>
          <p:cNvPr id="19470" name="Picture 14" descr="http://im3-tub-ru.yandex.net/i?id=a38109d650b4930bb9c88ce2d06e39c6-35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960440" cy="44644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имени София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28800"/>
            <a:ext cx="4330824" cy="4726760"/>
          </a:xfrm>
        </p:spPr>
        <p:txBody>
          <a:bodyPr/>
          <a:lstStyle/>
          <a:p>
            <a:r>
              <a:rPr lang="ru-RU" dirty="0" smtClean="0"/>
              <a:t>Полное имя- София.</a:t>
            </a:r>
          </a:p>
          <a:p>
            <a:r>
              <a:rPr lang="ru-RU" dirty="0" smtClean="0"/>
              <a:t>Варианты </a:t>
            </a:r>
            <a:r>
              <a:rPr lang="ru-RU" dirty="0" err="1" smtClean="0"/>
              <a:t>имени-Софья,Соня,Софийка</a:t>
            </a:r>
            <a:r>
              <a:rPr lang="ru-RU" dirty="0" smtClean="0"/>
              <a:t>, </a:t>
            </a:r>
            <a:r>
              <a:rPr lang="ru-RU" dirty="0" err="1" smtClean="0"/>
              <a:t>Софушка</a:t>
            </a:r>
            <a:r>
              <a:rPr lang="ru-RU" dirty="0" smtClean="0"/>
              <a:t>, </a:t>
            </a:r>
            <a:r>
              <a:rPr lang="ru-RU" dirty="0" err="1" smtClean="0"/>
              <a:t>Софиечка</a:t>
            </a:r>
            <a:r>
              <a:rPr lang="ru-RU" dirty="0" smtClean="0"/>
              <a:t>, </a:t>
            </a:r>
            <a:r>
              <a:rPr lang="ru-RU" dirty="0" err="1" smtClean="0"/>
              <a:t>Сонечка,Фия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Склонение </a:t>
            </a:r>
            <a:r>
              <a:rPr lang="ru-RU" dirty="0" err="1" smtClean="0"/>
              <a:t>имени-София</a:t>
            </a:r>
            <a:r>
              <a:rPr lang="ru-RU" dirty="0" smtClean="0"/>
              <a:t>, </a:t>
            </a:r>
            <a:r>
              <a:rPr lang="ru-RU" dirty="0" err="1" smtClean="0"/>
              <a:t>Софие</a:t>
            </a:r>
            <a:r>
              <a:rPr lang="ru-RU" dirty="0" smtClean="0"/>
              <a:t>, Софии.</a:t>
            </a:r>
          </a:p>
          <a:p>
            <a:r>
              <a:rPr lang="ru-RU" dirty="0" smtClean="0"/>
              <a:t>Церковное(православное) имя- София.</a:t>
            </a:r>
            <a:endParaRPr lang="ru-RU" dirty="0"/>
          </a:p>
        </p:txBody>
      </p:sp>
      <p:pic>
        <p:nvPicPr>
          <p:cNvPr id="21506" name="Picture 2" descr="http://im1-tub-ru.yandex.net/i?id=253a578f0f73e21f31dc3218ebed9407-47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74441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690048" cy="1260752"/>
          </a:xfrm>
        </p:spPr>
        <p:txBody>
          <a:bodyPr/>
          <a:lstStyle/>
          <a:p>
            <a:r>
              <a:rPr lang="ru-RU" dirty="0" smtClean="0"/>
              <a:t>Не имя украшает </a:t>
            </a:r>
            <a:r>
              <a:rPr lang="ru-RU" dirty="0" err="1" smtClean="0"/>
              <a:t>человека,а</a:t>
            </a:r>
            <a:r>
              <a:rPr lang="ru-RU" dirty="0" smtClean="0"/>
              <a:t> человек имя! Помните это!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08304" y="2924944"/>
            <a:ext cx="1259631" cy="237626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Картинки с именами с любовью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6120680" cy="4512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1011</TotalTime>
  <Words>243</Words>
  <Application>Microsoft Office PowerPoint</Application>
  <PresentationFormat>Экран (4:3)</PresentationFormat>
  <Paragraphs>22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Что значит моё имя софия</vt:lpstr>
      <vt:lpstr>София – мудрость.</vt:lpstr>
      <vt:lpstr>Святая София</vt:lpstr>
      <vt:lpstr>Известные женщины с именем София</vt:lpstr>
      <vt:lpstr>Имя София на разных языках</vt:lpstr>
      <vt:lpstr>Формы имени София</vt:lpstr>
      <vt:lpstr>Не имя украшает человека,а человек имя! Помните это!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значит моё имя София</dc:title>
  <dc:creator>1</dc:creator>
  <cp:lastModifiedBy>1</cp:lastModifiedBy>
  <cp:revision>35</cp:revision>
  <dcterms:created xsi:type="dcterms:W3CDTF">2015-01-20T12:16:17Z</dcterms:created>
  <dcterms:modified xsi:type="dcterms:W3CDTF">2015-01-25T17:21:50Z</dcterms:modified>
</cp:coreProperties>
</file>