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3" r:id="rId5"/>
    <p:sldId id="264" r:id="rId6"/>
    <p:sldId id="258" r:id="rId7"/>
    <p:sldId id="259" r:id="rId8"/>
    <p:sldId id="265" r:id="rId9"/>
    <p:sldId id="262" r:id="rId10"/>
    <p:sldId id="26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stoknig.ru/_ld/269/78047095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900igr.net/datas/literatura/Nosov-Ogorodniki/0003-003-Rasskaz-o-N.N.-Nosove.jp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.jpeg"/><Relationship Id="rId7" Type="http://schemas.openxmlformats.org/officeDocument/2006/relationships/hyperlink" Target="http://s.bookmix.ru/books/4/4/5/Zaplatka_2445.jpg" TargetMode="External"/><Relationship Id="rId2" Type="http://schemas.openxmlformats.org/officeDocument/2006/relationships/hyperlink" Target="http://amnesia.pavelbers.com/Neznayka%20e807eb107ecfd2b78ce915f83f7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hyperlink" Target="http://www.char.ru/books/815280_Druzhok.jpg" TargetMode="External"/><Relationship Id="rId10" Type="http://schemas.openxmlformats.org/officeDocument/2006/relationships/image" Target="../media/image6.jpeg"/><Relationship Id="rId4" Type="http://schemas.openxmlformats.org/officeDocument/2006/relationships/image" Target="../media/image3.jpeg"/><Relationship Id="rId9" Type="http://schemas.openxmlformats.org/officeDocument/2006/relationships/hyperlink" Target="http://s42.radikal.ru/i097/1003/e7/3290da030ec5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9.jpeg"/><Relationship Id="rId2" Type="http://schemas.openxmlformats.org/officeDocument/2006/relationships/hyperlink" Target="http://www.43.ucoz.ru/Libr/vizitka/viz7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lili.petrovka.ua/thumbs/67807----.jpg" TargetMode="External"/><Relationship Id="rId5" Type="http://schemas.openxmlformats.org/officeDocument/2006/relationships/image" Target="../media/image8.jpeg"/><Relationship Id="rId4" Type="http://schemas.openxmlformats.org/officeDocument/2006/relationships/hyperlink" Target="http://www.booqs.ru/products_pictures/93988_big.jpg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ooqs.ru/products_pictures/90610_big.jpg" TargetMode="External"/><Relationship Id="rId13" Type="http://schemas.openxmlformats.org/officeDocument/2006/relationships/image" Target="../media/image15.jpeg"/><Relationship Id="rId3" Type="http://schemas.openxmlformats.org/officeDocument/2006/relationships/image" Target="../media/image10.png"/><Relationship Id="rId7" Type="http://schemas.openxmlformats.org/officeDocument/2006/relationships/image" Target="../media/image12.jpeg"/><Relationship Id="rId12" Type="http://schemas.openxmlformats.org/officeDocument/2006/relationships/hyperlink" Target="http://www.ozon.ru/multimedia/books_covers/1001713344.jpg" TargetMode="External"/><Relationship Id="rId2" Type="http://schemas.openxmlformats.org/officeDocument/2006/relationships/hyperlink" Target="http://mp3-kniga.ru:8063/WWW/bibliofil/img/nosov-zateiniki78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900igr.net/datai/literatura/Nosov/0012-022-12.jpg" TargetMode="External"/><Relationship Id="rId11" Type="http://schemas.openxmlformats.org/officeDocument/2006/relationships/image" Target="../media/image14.png"/><Relationship Id="rId5" Type="http://schemas.openxmlformats.org/officeDocument/2006/relationships/image" Target="../media/image11.jpeg"/><Relationship Id="rId10" Type="http://schemas.openxmlformats.org/officeDocument/2006/relationships/hyperlink" Target="http://www.xxlbook.ru/img55241.png" TargetMode="External"/><Relationship Id="rId4" Type="http://schemas.openxmlformats.org/officeDocument/2006/relationships/hyperlink" Target="http://www.bab-ko.ru/image/cache/data/Maxaon/978-5-18-000854-1-500x500.jpg" TargetMode="External"/><Relationship Id="rId9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900igr.net/datas/literatura/Nosov-rasskazy/0004-004-Moj-pervyj-rasskaz-dlja-detej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hyperlink" Target="http://www.sprinter.ru/pic/big/1851fe07efa932adce7790b2ee4e077f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900igr.net/datas/literatura/Nosov-rasskazy/0005-005-Vskore-v-zhurnale-pojavilis-rasskazy-Mishkina-kasha-Ogurtsy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900igr.net/datas/literatura/Nosov-rasskazy/0003-003-Ljubimyj-detskij-pisatel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://www.xxlbook.ru/imgh530321.pn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28605"/>
            <a:ext cx="4071934" cy="3171846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НИКОЛАЙ</a:t>
            </a:r>
            <a:br>
              <a:rPr lang="ru-RU" sz="4800" b="1" dirty="0" smtClean="0">
                <a:solidFill>
                  <a:srgbClr val="FF0000"/>
                </a:solidFill>
              </a:rPr>
            </a:br>
            <a:r>
              <a:rPr lang="ru-RU" sz="4800" b="1" dirty="0" smtClean="0">
                <a:solidFill>
                  <a:srgbClr val="FF0000"/>
                </a:solidFill>
              </a:rPr>
              <a:t>НИКОЛАЕВИЧ</a:t>
            </a:r>
            <a:br>
              <a:rPr lang="ru-RU" sz="4800" b="1" dirty="0" smtClean="0">
                <a:solidFill>
                  <a:srgbClr val="FF0000"/>
                </a:solidFill>
              </a:rPr>
            </a:br>
            <a:r>
              <a:rPr lang="ru-RU" sz="4800" b="1" dirty="0" smtClean="0">
                <a:solidFill>
                  <a:srgbClr val="FF0000"/>
                </a:solidFill>
              </a:rPr>
              <a:t>НОСОВ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886200"/>
            <a:ext cx="3500462" cy="17526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1908-1976</a:t>
            </a:r>
            <a:endParaRPr lang="ru-RU" sz="3600" b="1" dirty="0">
              <a:solidFill>
                <a:srgbClr val="0070C0"/>
              </a:solidFill>
            </a:endParaRPr>
          </a:p>
        </p:txBody>
      </p:sp>
      <p:pic>
        <p:nvPicPr>
          <p:cNvPr id="2050" name="Picture 2" descr="Картинка 31 из 8154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285728"/>
            <a:ext cx="4457709" cy="535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Картинка 327 из 8155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85728"/>
            <a:ext cx="8072494" cy="6229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Картинка 48 из 8154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214290"/>
            <a:ext cx="4500594" cy="4452942"/>
          </a:xfrm>
          <a:prstGeom prst="rect">
            <a:avLst/>
          </a:prstGeom>
          <a:noFill/>
        </p:spPr>
      </p:pic>
      <p:pic>
        <p:nvPicPr>
          <p:cNvPr id="1028" name="Picture 4" descr="http://im3-tub-ru.yandex.net/i?id=373275809-03-7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214290"/>
            <a:ext cx="1928826" cy="2428882"/>
          </a:xfrm>
          <a:prstGeom prst="rect">
            <a:avLst/>
          </a:prstGeom>
          <a:noFill/>
        </p:spPr>
      </p:pic>
      <p:pic>
        <p:nvPicPr>
          <p:cNvPr id="1032" name="Picture 8" descr="Картинка 306 из 8155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72264" y="214290"/>
            <a:ext cx="2343150" cy="3571875"/>
          </a:xfrm>
          <a:prstGeom prst="rect">
            <a:avLst/>
          </a:prstGeom>
          <a:noFill/>
        </p:spPr>
      </p:pic>
      <p:pic>
        <p:nvPicPr>
          <p:cNvPr id="1034" name="Picture 10" descr="Картинка 298 из 8155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643702" y="3857628"/>
            <a:ext cx="2190752" cy="2714644"/>
          </a:xfrm>
          <a:prstGeom prst="rect">
            <a:avLst/>
          </a:prstGeom>
          <a:noFill/>
        </p:spPr>
      </p:pic>
      <p:pic>
        <p:nvPicPr>
          <p:cNvPr id="1036" name="Picture 12" descr="Картинка 289 из 8155">
            <a:hlinkClick r:id="rId9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14282" y="2714620"/>
            <a:ext cx="2486025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8434" name="Picture 2" descr="Картинка 268 из 8155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1428736"/>
            <a:ext cx="5357850" cy="5072074"/>
          </a:xfrm>
          <a:prstGeom prst="rect">
            <a:avLst/>
          </a:prstGeom>
          <a:noFill/>
        </p:spPr>
      </p:pic>
      <p:pic>
        <p:nvPicPr>
          <p:cNvPr id="18436" name="Picture 4" descr="Картинка 264 из 8155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0"/>
            <a:ext cx="2762250" cy="3214686"/>
          </a:xfrm>
          <a:prstGeom prst="rect">
            <a:avLst/>
          </a:prstGeom>
          <a:noFill/>
        </p:spPr>
      </p:pic>
      <p:pic>
        <p:nvPicPr>
          <p:cNvPr id="18438" name="Picture 6" descr="Картинка 245 из 8155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42844" y="3357562"/>
            <a:ext cx="3114675" cy="3143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 descr="Картинка 4 из 8155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2857496"/>
            <a:ext cx="2867025" cy="3810000"/>
          </a:xfrm>
          <a:prstGeom prst="rect">
            <a:avLst/>
          </a:prstGeom>
          <a:noFill/>
        </p:spPr>
      </p:pic>
      <p:pic>
        <p:nvPicPr>
          <p:cNvPr id="1030" name="Picture 6" descr="Картинка 18 из 8155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285784" y="2857496"/>
            <a:ext cx="3810000" cy="3810000"/>
          </a:xfrm>
          <a:prstGeom prst="rect">
            <a:avLst/>
          </a:prstGeom>
          <a:noFill/>
        </p:spPr>
      </p:pic>
      <p:pic>
        <p:nvPicPr>
          <p:cNvPr id="1032" name="Picture 8" descr="Картинка 22 из 8155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660000">
            <a:off x="3214678" y="0"/>
            <a:ext cx="2671791" cy="3357562"/>
          </a:xfrm>
          <a:prstGeom prst="rect">
            <a:avLst/>
          </a:prstGeom>
          <a:noFill/>
        </p:spPr>
      </p:pic>
      <p:pic>
        <p:nvPicPr>
          <p:cNvPr id="1026" name="Picture 2" descr="Картинка 3 из 8155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420000">
            <a:off x="3357554" y="3214686"/>
            <a:ext cx="2514600" cy="3429024"/>
          </a:xfrm>
          <a:prstGeom prst="rect">
            <a:avLst/>
          </a:prstGeom>
          <a:noFill/>
        </p:spPr>
      </p:pic>
      <p:pic>
        <p:nvPicPr>
          <p:cNvPr id="1034" name="Picture 10" descr="Картинка 15 из 8155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286512" y="142852"/>
            <a:ext cx="2571768" cy="2971801"/>
          </a:xfrm>
          <a:prstGeom prst="rect">
            <a:avLst/>
          </a:prstGeom>
          <a:noFill/>
        </p:spPr>
      </p:pic>
      <p:pic>
        <p:nvPicPr>
          <p:cNvPr id="1036" name="Picture 12" descr="Картинка 74 из 8153">
            <a:hlinkClick r:id="rId12"/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 rot="540000">
            <a:off x="571472" y="0"/>
            <a:ext cx="2571768" cy="28193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506" name="Picture 2" descr="Картинка 24 из 8155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28" y="285728"/>
            <a:ext cx="6715172" cy="4943484"/>
          </a:xfrm>
          <a:prstGeom prst="rect">
            <a:avLst/>
          </a:prstGeom>
          <a:noFill/>
        </p:spPr>
      </p:pic>
      <p:pic>
        <p:nvPicPr>
          <p:cNvPr id="21508" name="Picture 4" descr="Картинка 35 из 8155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420000">
            <a:off x="-9025" y="2656587"/>
            <a:ext cx="2781227" cy="35396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Картинка 56 из 8154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928670"/>
            <a:ext cx="6786610" cy="52149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6" name="Picture 2" descr="Картинка 61 из 8155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8575571" cy="57864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2530" name="Picture 2" descr="Картинка 3 из 213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714356"/>
            <a:ext cx="8286808" cy="48577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357166"/>
            <a:ext cx="8215370" cy="5786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Book Antiqua" pitchFamily="18" charset="0"/>
              </a:rPr>
              <a:t>Николай Николаевич Носов (1908–1976)</a:t>
            </a:r>
            <a:r>
              <a:rPr lang="ru-RU" sz="2000" b="1" dirty="0" smtClean="0">
                <a:latin typeface="Book Antiqua" pitchFamily="18" charset="0"/>
              </a:rPr>
              <a:t>, </a:t>
            </a:r>
            <a:r>
              <a:rPr lang="ru-RU" sz="2000" b="1" dirty="0" smtClean="0">
                <a:solidFill>
                  <a:srgbClr val="00B0F0"/>
                </a:solidFill>
                <a:latin typeface="Book Antiqua" pitchFamily="18" charset="0"/>
              </a:rPr>
              <a:t>русский советский прозаик, драматург. </a:t>
            </a:r>
            <a:r>
              <a:rPr lang="ru-RU" sz="2000" b="1" dirty="0" smtClean="0">
                <a:solidFill>
                  <a:srgbClr val="7030A0"/>
                </a:solidFill>
                <a:latin typeface="Book Antiqua" pitchFamily="18" charset="0"/>
              </a:rPr>
              <a:t>Родился 10 (23) ноября 1908 в Киеве в семье актера-эстрадника. </a:t>
            </a:r>
            <a:r>
              <a:rPr lang="ru-RU" sz="2000" b="1" dirty="0" smtClean="0">
                <a:solidFill>
                  <a:srgbClr val="00B050"/>
                </a:solidFill>
                <a:latin typeface="Book Antiqua" pitchFamily="18" charset="0"/>
              </a:rPr>
              <a:t>Начал публиковать рассказы в 1938 ("Затейники", "Живая шляпа", "Огурцы", "Чудесные брюки", "Мишкина каша", "Огородники", "Фантазеры" и др., напечатанные главным образом в «малышовом» журнале «</a:t>
            </a:r>
            <a:r>
              <a:rPr lang="ru-RU" sz="2000" b="1" dirty="0" err="1" smtClean="0">
                <a:solidFill>
                  <a:srgbClr val="00B050"/>
                </a:solidFill>
                <a:latin typeface="Book Antiqua" pitchFamily="18" charset="0"/>
              </a:rPr>
              <a:t>Мурзилка</a:t>
            </a:r>
            <a:r>
              <a:rPr lang="ru-RU" sz="2000" b="1" dirty="0" smtClean="0">
                <a:solidFill>
                  <a:srgbClr val="00B050"/>
                </a:solidFill>
                <a:latin typeface="Book Antiqua" pitchFamily="18" charset="0"/>
              </a:rPr>
              <a:t>» и составившие основу первого сборника Носова "Тук-тук-тук", 1945). В этих, а также последующих произведениях (сборники рассказов "Ступеньки", 1946; "Веселые рассказы", 1947; "Фантазеры", 1957; "Приключения Толи Клюквина", 1961, и др.) Носов ввел в детскую литературу нового героя – наивного и здравомыслящего, озорного и любознательного непоседу, одержимого жаждой деятельности и постоянно попадающего в необычные, зачастую комические ситуации. Живой, динамичный язык, сюжетная занимательность, отличное знание мальчишеской психологии сразу сделали творчество Носова интересным для миллионов юных читателей.</a:t>
            </a:r>
            <a:endParaRPr lang="ru-RU" sz="2000" b="1" dirty="0">
              <a:solidFill>
                <a:srgbClr val="00B050"/>
              </a:solidFill>
              <a:latin typeface="Book Antiqua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169</Words>
  <PresentationFormat>Экран (4:3)</PresentationFormat>
  <Paragraphs>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НИКОЛАЙ НИКОЛАЕВИЧ НОСОВ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НИКОЛАЙ НИКОЛАЕВИЧ НОСОВ</dc:title>
  <dc:creator>господин</dc:creator>
  <cp:lastModifiedBy>господин</cp:lastModifiedBy>
  <cp:revision>6</cp:revision>
  <dcterms:created xsi:type="dcterms:W3CDTF">2012-01-29T15:17:23Z</dcterms:created>
  <dcterms:modified xsi:type="dcterms:W3CDTF">2015-10-08T16:37:53Z</dcterms:modified>
</cp:coreProperties>
</file>