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95" r:id="rId2"/>
    <p:sldId id="306" r:id="rId3"/>
    <p:sldId id="305" r:id="rId4"/>
    <p:sldId id="313" r:id="rId5"/>
    <p:sldId id="312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2B4C"/>
    <a:srgbClr val="0000FF"/>
    <a:srgbClr val="001236"/>
    <a:srgbClr val="001848"/>
    <a:srgbClr val="531E1D"/>
    <a:srgbClr val="FFFF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804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4982848-5F19-4F4C-AF83-EF7385ADB47A}" type="datetimeFigureOut">
              <a:rPr lang="ru-RU" smtClean="0"/>
              <a:pPr/>
              <a:t>29.09.2015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0FEE22C-4848-4DD2-A42F-64723736DC0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Карточки-А4 для индивидуальной работы, А2 для фронтальной 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FEE22C-4848-4DD2-A42F-64723736DC0A}" type="slidenum">
              <a:rPr lang="ru-RU" smtClean="0"/>
              <a:pPr/>
              <a:t>1</a:t>
            </a:fld>
            <a:endParaRPr lang="ru-RU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Карточки-А4 для индивидуальной работы, А2 для фронтальной 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FEE22C-4848-4DD2-A42F-64723736DC0A}" type="slidenum">
              <a:rPr lang="ru-RU" smtClean="0"/>
              <a:pPr/>
              <a:t>2</a:t>
            </a:fld>
            <a:endParaRPr lang="ru-RU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Карточки-А4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FEE22C-4848-4DD2-A42F-64723736DC0A}" type="slidenum">
              <a:rPr lang="ru-RU" smtClean="0"/>
              <a:pPr/>
              <a:t>3</a:t>
            </a:fld>
            <a:endParaRPr lang="ru-RU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29.09.2015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29.09.2015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29.09.2015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29.09.2015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29.09.2015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29.09.2015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29.09.2015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29.09.2015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29.09.2015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29.09.2015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29.09.2015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29.09.2015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13" Type="http://schemas.openxmlformats.org/officeDocument/2006/relationships/image" Target="../media/image11.jpeg"/><Relationship Id="rId3" Type="http://schemas.openxmlformats.org/officeDocument/2006/relationships/image" Target="../media/image1.jpeg"/><Relationship Id="rId7" Type="http://schemas.openxmlformats.org/officeDocument/2006/relationships/image" Target="../media/image5.jpeg"/><Relationship Id="rId12" Type="http://schemas.openxmlformats.org/officeDocument/2006/relationships/image" Target="../media/image10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11" Type="http://schemas.openxmlformats.org/officeDocument/2006/relationships/image" Target="../media/image9.jpeg"/><Relationship Id="rId5" Type="http://schemas.openxmlformats.org/officeDocument/2006/relationships/image" Target="../media/image3.jpeg"/><Relationship Id="rId10" Type="http://schemas.openxmlformats.org/officeDocument/2006/relationships/image" Target="../media/image8.jpeg"/><Relationship Id="rId4" Type="http://schemas.openxmlformats.org/officeDocument/2006/relationships/image" Target="../media/image2.jpeg"/><Relationship Id="rId9" Type="http://schemas.openxmlformats.org/officeDocument/2006/relationships/image" Target="../media/image7.jpeg"/><Relationship Id="rId14" Type="http://schemas.openxmlformats.org/officeDocument/2006/relationships/image" Target="../media/image12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image" Target="../media/image1.jpeg"/><Relationship Id="rId7" Type="http://schemas.openxmlformats.org/officeDocument/2006/relationships/image" Target="../media/image1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jpeg"/><Relationship Id="rId11" Type="http://schemas.openxmlformats.org/officeDocument/2006/relationships/image" Target="../media/image12.jpeg"/><Relationship Id="rId5" Type="http://schemas.openxmlformats.org/officeDocument/2006/relationships/image" Target="../media/image13.jpeg"/><Relationship Id="rId10" Type="http://schemas.openxmlformats.org/officeDocument/2006/relationships/image" Target="../media/image18.jpeg"/><Relationship Id="rId4" Type="http://schemas.openxmlformats.org/officeDocument/2006/relationships/image" Target="../media/image2.jpeg"/><Relationship Id="rId9" Type="http://schemas.openxmlformats.org/officeDocument/2006/relationships/image" Target="../media/image17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2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jpeg"/><Relationship Id="rId13" Type="http://schemas.openxmlformats.org/officeDocument/2006/relationships/image" Target="../media/image33.jpeg"/><Relationship Id="rId3" Type="http://schemas.openxmlformats.org/officeDocument/2006/relationships/image" Target="../media/image2.jpeg"/><Relationship Id="rId7" Type="http://schemas.openxmlformats.org/officeDocument/2006/relationships/image" Target="../media/image27.jpeg"/><Relationship Id="rId12" Type="http://schemas.openxmlformats.org/officeDocument/2006/relationships/image" Target="../media/image3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6.jpeg"/><Relationship Id="rId11" Type="http://schemas.openxmlformats.org/officeDocument/2006/relationships/image" Target="../media/image31.jpeg"/><Relationship Id="rId5" Type="http://schemas.openxmlformats.org/officeDocument/2006/relationships/image" Target="../media/image25.jpeg"/><Relationship Id="rId10" Type="http://schemas.openxmlformats.org/officeDocument/2006/relationships/image" Target="../media/image30.jpeg"/><Relationship Id="rId4" Type="http://schemas.openxmlformats.org/officeDocument/2006/relationships/image" Target="../media/image24.jpeg"/><Relationship Id="rId9" Type="http://schemas.openxmlformats.org/officeDocument/2006/relationships/image" Target="../media/image2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 descr="1314112725_zolotye-ugolki.jpg"/>
          <p:cNvPicPr>
            <a:picLocks noChangeAspect="1"/>
          </p:cNvPicPr>
          <p:nvPr/>
        </p:nvPicPr>
        <p:blipFill>
          <a:blip r:embed="rId3" cstate="print"/>
          <a:srcRect l="50000" t="51245"/>
          <a:stretch>
            <a:fillRect/>
          </a:stretch>
        </p:blipFill>
        <p:spPr>
          <a:xfrm>
            <a:off x="4572000" y="3501008"/>
            <a:ext cx="4572000" cy="3356992"/>
          </a:xfrm>
          <a:prstGeom prst="rect">
            <a:avLst/>
          </a:prstGeom>
        </p:spPr>
      </p:pic>
      <p:pic>
        <p:nvPicPr>
          <p:cNvPr id="6" name="Рисунок 5" descr="1314112725_zolotye-ugolki.jpg"/>
          <p:cNvPicPr>
            <a:picLocks noChangeAspect="1"/>
          </p:cNvPicPr>
          <p:nvPr/>
        </p:nvPicPr>
        <p:blipFill>
          <a:blip r:embed="rId3" cstate="print"/>
          <a:srcRect l="50000" t="51245"/>
          <a:stretch>
            <a:fillRect/>
          </a:stretch>
        </p:blipFill>
        <p:spPr>
          <a:xfrm rot="10800000">
            <a:off x="0" y="0"/>
            <a:ext cx="4572000" cy="3501008"/>
          </a:xfrm>
          <a:prstGeom prst="rect">
            <a:avLst/>
          </a:prstGeom>
        </p:spPr>
      </p:pic>
      <p:pic>
        <p:nvPicPr>
          <p:cNvPr id="7" name="Рисунок 6" descr="1314112725_zolotye-ugolki.jpg"/>
          <p:cNvPicPr>
            <a:picLocks noChangeAspect="1"/>
          </p:cNvPicPr>
          <p:nvPr/>
        </p:nvPicPr>
        <p:blipFill>
          <a:blip r:embed="rId3" cstate="print"/>
          <a:srcRect l="50000" t="51245"/>
          <a:stretch>
            <a:fillRect/>
          </a:stretch>
        </p:blipFill>
        <p:spPr>
          <a:xfrm rot="5400000">
            <a:off x="607504" y="2893504"/>
            <a:ext cx="3356992" cy="4572000"/>
          </a:xfrm>
          <a:prstGeom prst="rect">
            <a:avLst/>
          </a:prstGeom>
        </p:spPr>
      </p:pic>
      <p:pic>
        <p:nvPicPr>
          <p:cNvPr id="8" name="Рисунок 7" descr="1314112725_zolotye-ugolki.jpg"/>
          <p:cNvPicPr>
            <a:picLocks noChangeAspect="1"/>
          </p:cNvPicPr>
          <p:nvPr/>
        </p:nvPicPr>
        <p:blipFill>
          <a:blip r:embed="rId3" cstate="print"/>
          <a:srcRect l="50000" t="51245"/>
          <a:stretch>
            <a:fillRect/>
          </a:stretch>
        </p:blipFill>
        <p:spPr>
          <a:xfrm rot="16200000">
            <a:off x="5107496" y="-535496"/>
            <a:ext cx="3501008" cy="4572000"/>
          </a:xfrm>
          <a:prstGeom prst="rect">
            <a:avLst/>
          </a:prstGeom>
        </p:spPr>
      </p:pic>
      <p:pic>
        <p:nvPicPr>
          <p:cNvPr id="11" name="Рисунок 10" descr="4053672-a-classic-wallpaper-pattern-for-menu-book-wallpaper.jpg"/>
          <p:cNvPicPr>
            <a:picLocks noChangeAspect="1"/>
          </p:cNvPicPr>
          <p:nvPr/>
        </p:nvPicPr>
        <p:blipFill>
          <a:blip r:embed="rId4" cstate="print"/>
          <a:srcRect r="25050" b="27320"/>
          <a:stretch>
            <a:fillRect/>
          </a:stretch>
        </p:blipFill>
        <p:spPr>
          <a:xfrm>
            <a:off x="323528" y="260648"/>
            <a:ext cx="8496944" cy="6336704"/>
          </a:xfrm>
          <a:prstGeom prst="rect">
            <a:avLst/>
          </a:prstGeom>
        </p:spPr>
      </p:pic>
      <p:sp>
        <p:nvSpPr>
          <p:cNvPr id="12" name="Прямоугольник 11"/>
          <p:cNvSpPr/>
          <p:nvPr/>
        </p:nvSpPr>
        <p:spPr>
          <a:xfrm>
            <a:off x="539552" y="476672"/>
            <a:ext cx="8064896" cy="5904656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10" name="Рисунок 9" descr="lotos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83568" y="2060848"/>
            <a:ext cx="2493308" cy="1813881"/>
          </a:xfrm>
          <a:prstGeom prst="rect">
            <a:avLst/>
          </a:prstGeom>
        </p:spPr>
      </p:pic>
      <p:pic>
        <p:nvPicPr>
          <p:cNvPr id="13" name="Рисунок 12" descr="Ам.об.-растения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347864" y="2060848"/>
            <a:ext cx="2592288" cy="1832006"/>
          </a:xfrm>
          <a:prstGeom prst="rect">
            <a:avLst/>
          </a:prstGeom>
        </p:spPr>
      </p:pic>
      <p:pic>
        <p:nvPicPr>
          <p:cNvPr id="14" name="Рисунок 13" descr="Ам.об.-растения-1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6012160" y="2564904"/>
            <a:ext cx="2547282" cy="1800200"/>
          </a:xfrm>
          <a:prstGeom prst="rect">
            <a:avLst/>
          </a:prstGeom>
        </p:spPr>
      </p:pic>
      <p:pic>
        <p:nvPicPr>
          <p:cNvPr id="15" name="Рисунок 14" descr="Ам.об.-растения-4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683568" y="4005064"/>
            <a:ext cx="1599800" cy="2261050"/>
          </a:xfrm>
          <a:prstGeom prst="rect">
            <a:avLst/>
          </a:prstGeom>
        </p:spPr>
      </p:pic>
      <p:pic>
        <p:nvPicPr>
          <p:cNvPr id="16" name="Рисунок 15" descr="Ам.об.-растения-10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6084168" y="4509120"/>
            <a:ext cx="2429138" cy="1718615"/>
          </a:xfrm>
          <a:prstGeom prst="rect">
            <a:avLst/>
          </a:prstGeom>
        </p:spPr>
      </p:pic>
      <p:pic>
        <p:nvPicPr>
          <p:cNvPr id="17" name="Рисунок 16" descr="Ам.об.-растения-7.jp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4283968" y="3925375"/>
            <a:ext cx="1656184" cy="2340740"/>
          </a:xfrm>
          <a:prstGeom prst="rect">
            <a:avLst/>
          </a:prstGeom>
        </p:spPr>
      </p:pic>
      <p:pic>
        <p:nvPicPr>
          <p:cNvPr id="18" name="Рисунок 17" descr="Ам.об.-растения-5.jpg"/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7164288" y="476672"/>
            <a:ext cx="1396683" cy="1973978"/>
          </a:xfrm>
          <a:prstGeom prst="rect">
            <a:avLst/>
          </a:prstGeom>
        </p:spPr>
      </p:pic>
      <p:pic>
        <p:nvPicPr>
          <p:cNvPr id="19" name="Рисунок 18" descr="Ам.об.-растения-9.jpg"/>
          <p:cNvPicPr>
            <a:picLocks noChangeAspect="1"/>
          </p:cNvPicPr>
          <p:nvPr/>
        </p:nvPicPr>
        <p:blipFill>
          <a:blip r:embed="rId12" cstate="print"/>
          <a:stretch>
            <a:fillRect/>
          </a:stretch>
        </p:blipFill>
        <p:spPr>
          <a:xfrm>
            <a:off x="2483768" y="4005064"/>
            <a:ext cx="1559007" cy="2203396"/>
          </a:xfrm>
          <a:prstGeom prst="rect">
            <a:avLst/>
          </a:prstGeom>
        </p:spPr>
      </p:pic>
      <p:pic>
        <p:nvPicPr>
          <p:cNvPr id="20" name="Рисунок 19" descr="oblogka_na_glavnuu_std.jpg"/>
          <p:cNvPicPr>
            <a:picLocks noChangeAspect="1"/>
          </p:cNvPicPr>
          <p:nvPr/>
        </p:nvPicPr>
        <p:blipFill>
          <a:blip r:embed="rId13" cstate="print"/>
          <a:srcRect l="15956" t="3448" r="12731" b="6897"/>
          <a:stretch>
            <a:fillRect/>
          </a:stretch>
        </p:blipFill>
        <p:spPr>
          <a:xfrm>
            <a:off x="5920766" y="719229"/>
            <a:ext cx="1243522" cy="1701660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21" name="Рисунок 20" descr="Ам.обл.-2jpg.gif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611560" y="476672"/>
            <a:ext cx="1013591" cy="720080"/>
          </a:xfrm>
          <a:prstGeom prst="rect">
            <a:avLst/>
          </a:prstGeom>
        </p:spPr>
      </p:pic>
      <p:sp>
        <p:nvSpPr>
          <p:cNvPr id="22" name="TextBox 21"/>
          <p:cNvSpPr txBox="1"/>
          <p:nvPr/>
        </p:nvSpPr>
        <p:spPr>
          <a:xfrm>
            <a:off x="1691680" y="692696"/>
            <a:ext cx="424847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 smtClean="0">
                <a:solidFill>
                  <a:srgbClr val="001236"/>
                </a:solidFill>
                <a:latin typeface="Times New Roman" pitchFamily="18" charset="0"/>
                <a:cs typeface="Times New Roman" pitchFamily="18" charset="0"/>
              </a:rPr>
              <a:t>Растения Амурской области</a:t>
            </a:r>
            <a:endParaRPr lang="ru-RU" sz="3200" b="1" i="1" dirty="0">
              <a:solidFill>
                <a:srgbClr val="001236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 descr="1314112725_zolotye-ugolki.jpg"/>
          <p:cNvPicPr>
            <a:picLocks noChangeAspect="1"/>
          </p:cNvPicPr>
          <p:nvPr/>
        </p:nvPicPr>
        <p:blipFill>
          <a:blip r:embed="rId3" cstate="print"/>
          <a:srcRect l="50000" t="51245"/>
          <a:stretch>
            <a:fillRect/>
          </a:stretch>
        </p:blipFill>
        <p:spPr>
          <a:xfrm>
            <a:off x="4572000" y="3501008"/>
            <a:ext cx="4572000" cy="3356992"/>
          </a:xfrm>
          <a:prstGeom prst="rect">
            <a:avLst/>
          </a:prstGeom>
        </p:spPr>
      </p:pic>
      <p:pic>
        <p:nvPicPr>
          <p:cNvPr id="6" name="Рисунок 5" descr="1314112725_zolotye-ugolki.jpg"/>
          <p:cNvPicPr>
            <a:picLocks noChangeAspect="1"/>
          </p:cNvPicPr>
          <p:nvPr/>
        </p:nvPicPr>
        <p:blipFill>
          <a:blip r:embed="rId3" cstate="print"/>
          <a:srcRect l="50000" t="51245"/>
          <a:stretch>
            <a:fillRect/>
          </a:stretch>
        </p:blipFill>
        <p:spPr>
          <a:xfrm rot="10800000">
            <a:off x="0" y="0"/>
            <a:ext cx="4572000" cy="3501008"/>
          </a:xfrm>
          <a:prstGeom prst="rect">
            <a:avLst/>
          </a:prstGeom>
        </p:spPr>
      </p:pic>
      <p:pic>
        <p:nvPicPr>
          <p:cNvPr id="7" name="Рисунок 6" descr="1314112725_zolotye-ugolki.jpg"/>
          <p:cNvPicPr>
            <a:picLocks noChangeAspect="1"/>
          </p:cNvPicPr>
          <p:nvPr/>
        </p:nvPicPr>
        <p:blipFill>
          <a:blip r:embed="rId3" cstate="print"/>
          <a:srcRect l="50000" t="51245"/>
          <a:stretch>
            <a:fillRect/>
          </a:stretch>
        </p:blipFill>
        <p:spPr>
          <a:xfrm rot="5400000">
            <a:off x="607504" y="2893504"/>
            <a:ext cx="3356992" cy="4572000"/>
          </a:xfrm>
          <a:prstGeom prst="rect">
            <a:avLst/>
          </a:prstGeom>
        </p:spPr>
      </p:pic>
      <p:pic>
        <p:nvPicPr>
          <p:cNvPr id="8" name="Рисунок 7" descr="1314112725_zolotye-ugolki.jpg"/>
          <p:cNvPicPr>
            <a:picLocks noChangeAspect="1"/>
          </p:cNvPicPr>
          <p:nvPr/>
        </p:nvPicPr>
        <p:blipFill>
          <a:blip r:embed="rId3" cstate="print"/>
          <a:srcRect l="50000" t="51245"/>
          <a:stretch>
            <a:fillRect/>
          </a:stretch>
        </p:blipFill>
        <p:spPr>
          <a:xfrm rot="16200000">
            <a:off x="5107496" y="-535496"/>
            <a:ext cx="3501008" cy="4572000"/>
          </a:xfrm>
          <a:prstGeom prst="rect">
            <a:avLst/>
          </a:prstGeom>
        </p:spPr>
      </p:pic>
      <p:pic>
        <p:nvPicPr>
          <p:cNvPr id="11" name="Рисунок 10" descr="4053672-a-classic-wallpaper-pattern-for-menu-book-wallpaper.jpg"/>
          <p:cNvPicPr>
            <a:picLocks noChangeAspect="1"/>
          </p:cNvPicPr>
          <p:nvPr/>
        </p:nvPicPr>
        <p:blipFill>
          <a:blip r:embed="rId4" cstate="print"/>
          <a:srcRect r="25050" b="27320"/>
          <a:stretch>
            <a:fillRect/>
          </a:stretch>
        </p:blipFill>
        <p:spPr>
          <a:xfrm>
            <a:off x="323528" y="260648"/>
            <a:ext cx="8496944" cy="6336704"/>
          </a:xfrm>
          <a:prstGeom prst="rect">
            <a:avLst/>
          </a:prstGeom>
        </p:spPr>
      </p:pic>
      <p:sp>
        <p:nvSpPr>
          <p:cNvPr id="12" name="Прямоугольник 11"/>
          <p:cNvSpPr/>
          <p:nvPr/>
        </p:nvSpPr>
        <p:spPr>
          <a:xfrm>
            <a:off x="539552" y="476672"/>
            <a:ext cx="8064896" cy="5904656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14" name="Рисунок 13" descr="http://otvet.imgsmail.ru/download/652469c2694e27ef4651fd0742a25fa3_i-1498.jpg"/>
          <p:cNvPicPr/>
          <p:nvPr/>
        </p:nvPicPr>
        <p:blipFill>
          <a:blip r:embed="rId5" cstate="print"/>
          <a:srcRect t="14815"/>
          <a:stretch>
            <a:fillRect/>
          </a:stretch>
        </p:blipFill>
        <p:spPr bwMode="auto">
          <a:xfrm>
            <a:off x="6372200" y="1268760"/>
            <a:ext cx="2122190" cy="16561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TextBox 14"/>
          <p:cNvSpPr txBox="1"/>
          <p:nvPr/>
        </p:nvSpPr>
        <p:spPr>
          <a:xfrm>
            <a:off x="6444208" y="2924944"/>
            <a:ext cx="20162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Солонгой, или сусленник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6" name="Рисунок 15" descr="http://www.zoosite.com.ua/img/poroda/772/772_1.jpg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347864" y="1268760"/>
            <a:ext cx="2952329" cy="16561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3275856" y="2923320"/>
            <a:ext cx="3096344" cy="68219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126960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Амурский ёж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0" name="Рисунок 19" descr="Даурский журавль (Grus vipio), редкие виды крупных птиц, занесенные в Красную книгу, автор фото Петр Шаров"/>
          <p:cNvPicPr/>
          <p:nvPr/>
        </p:nvPicPr>
        <p:blipFill>
          <a:blip r:embed="rId7" cstate="print"/>
          <a:srcRect l="29751" r="18847"/>
          <a:stretch>
            <a:fillRect/>
          </a:stretch>
        </p:blipFill>
        <p:spPr bwMode="auto">
          <a:xfrm>
            <a:off x="611560" y="3212976"/>
            <a:ext cx="2160240" cy="3098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" name="TextBox 22"/>
          <p:cNvSpPr txBox="1"/>
          <p:nvPr/>
        </p:nvSpPr>
        <p:spPr>
          <a:xfrm>
            <a:off x="611560" y="5949280"/>
            <a:ext cx="2304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Даурский журавль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4" name="Рисунок 23" descr="амурский тигр-4.jpg"/>
          <p:cNvPicPr>
            <a:picLocks noChangeAspect="1"/>
          </p:cNvPicPr>
          <p:nvPr/>
        </p:nvPicPr>
        <p:blipFill>
          <a:blip r:embed="rId8" cstate="print"/>
          <a:srcRect l="21288" t="8844"/>
          <a:stretch>
            <a:fillRect/>
          </a:stretch>
        </p:blipFill>
        <p:spPr>
          <a:xfrm>
            <a:off x="5652120" y="3717032"/>
            <a:ext cx="2886968" cy="2226691"/>
          </a:xfrm>
          <a:prstGeom prst="rect">
            <a:avLst/>
          </a:prstGeom>
        </p:spPr>
      </p:pic>
      <p:pic>
        <p:nvPicPr>
          <p:cNvPr id="25" name="Рисунок 24" descr="дальневосточная рысь, амурская рысь, Lynx lynx stroganovi, фото. П. Шаров"/>
          <p:cNvPicPr/>
          <p:nvPr/>
        </p:nvPicPr>
        <p:blipFill>
          <a:blip r:embed="rId9" cstate="print"/>
          <a:srcRect t="6808" b="11498"/>
          <a:stretch>
            <a:fillRect/>
          </a:stretch>
        </p:blipFill>
        <p:spPr bwMode="auto">
          <a:xfrm>
            <a:off x="2915816" y="3717032"/>
            <a:ext cx="2592288" cy="2016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" name="TextBox 25"/>
          <p:cNvSpPr txBox="1"/>
          <p:nvPr/>
        </p:nvSpPr>
        <p:spPr>
          <a:xfrm>
            <a:off x="2987824" y="5733256"/>
            <a:ext cx="25202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Дальневосточная (амурская) рысь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5868144" y="5949280"/>
            <a:ext cx="2520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Амурский тигр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1" name="Рисунок 20" descr="206779_1000.jp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611560" y="1268760"/>
            <a:ext cx="2664296" cy="1771757"/>
          </a:xfrm>
          <a:prstGeom prst="rect">
            <a:avLst/>
          </a:prstGeom>
        </p:spPr>
      </p:pic>
      <p:pic>
        <p:nvPicPr>
          <p:cNvPr id="22" name="Рисунок 21" descr="Ам.обл.-2jpg.gif"/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611560" y="476672"/>
            <a:ext cx="1013591" cy="720080"/>
          </a:xfrm>
          <a:prstGeom prst="rect">
            <a:avLst/>
          </a:prstGeom>
        </p:spPr>
      </p:pic>
      <p:sp>
        <p:nvSpPr>
          <p:cNvPr id="28" name="TextBox 27"/>
          <p:cNvSpPr txBox="1"/>
          <p:nvPr/>
        </p:nvSpPr>
        <p:spPr>
          <a:xfrm>
            <a:off x="1763688" y="548680"/>
            <a:ext cx="66247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 smtClean="0">
                <a:solidFill>
                  <a:srgbClr val="001236"/>
                </a:solidFill>
                <a:latin typeface="Times New Roman" pitchFamily="18" charset="0"/>
                <a:cs typeface="Times New Roman" pitchFamily="18" charset="0"/>
              </a:rPr>
              <a:t>Животные Амурской области</a:t>
            </a:r>
            <a:endParaRPr lang="ru-RU" sz="3200" b="1" i="1" dirty="0">
              <a:solidFill>
                <a:srgbClr val="001236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 descr="1314112725_zolotye-ugolki.jpg"/>
          <p:cNvPicPr>
            <a:picLocks noChangeAspect="1"/>
          </p:cNvPicPr>
          <p:nvPr/>
        </p:nvPicPr>
        <p:blipFill>
          <a:blip r:embed="rId3" cstate="print"/>
          <a:srcRect l="50000" t="51245"/>
          <a:stretch>
            <a:fillRect/>
          </a:stretch>
        </p:blipFill>
        <p:spPr>
          <a:xfrm>
            <a:off x="4572000" y="3501008"/>
            <a:ext cx="4572000" cy="3356992"/>
          </a:xfrm>
          <a:prstGeom prst="rect">
            <a:avLst/>
          </a:prstGeom>
        </p:spPr>
      </p:pic>
      <p:pic>
        <p:nvPicPr>
          <p:cNvPr id="6" name="Рисунок 5" descr="1314112725_zolotye-ugolki.jpg"/>
          <p:cNvPicPr>
            <a:picLocks noChangeAspect="1"/>
          </p:cNvPicPr>
          <p:nvPr/>
        </p:nvPicPr>
        <p:blipFill>
          <a:blip r:embed="rId3" cstate="print"/>
          <a:srcRect l="50000" t="51245"/>
          <a:stretch>
            <a:fillRect/>
          </a:stretch>
        </p:blipFill>
        <p:spPr>
          <a:xfrm rot="10800000">
            <a:off x="0" y="0"/>
            <a:ext cx="4572000" cy="3501008"/>
          </a:xfrm>
          <a:prstGeom prst="rect">
            <a:avLst/>
          </a:prstGeom>
        </p:spPr>
      </p:pic>
      <p:pic>
        <p:nvPicPr>
          <p:cNvPr id="7" name="Рисунок 6" descr="1314112725_zolotye-ugolki.jpg"/>
          <p:cNvPicPr>
            <a:picLocks noChangeAspect="1"/>
          </p:cNvPicPr>
          <p:nvPr/>
        </p:nvPicPr>
        <p:blipFill>
          <a:blip r:embed="rId3" cstate="print"/>
          <a:srcRect l="50000" t="51245"/>
          <a:stretch>
            <a:fillRect/>
          </a:stretch>
        </p:blipFill>
        <p:spPr>
          <a:xfrm rot="5400000">
            <a:off x="607504" y="2893504"/>
            <a:ext cx="3356992" cy="4572000"/>
          </a:xfrm>
          <a:prstGeom prst="rect">
            <a:avLst/>
          </a:prstGeom>
        </p:spPr>
      </p:pic>
      <p:pic>
        <p:nvPicPr>
          <p:cNvPr id="8" name="Рисунок 7" descr="1314112725_zolotye-ugolki.jpg"/>
          <p:cNvPicPr>
            <a:picLocks noChangeAspect="1"/>
          </p:cNvPicPr>
          <p:nvPr/>
        </p:nvPicPr>
        <p:blipFill>
          <a:blip r:embed="rId3" cstate="print"/>
          <a:srcRect l="50000" t="51245"/>
          <a:stretch>
            <a:fillRect/>
          </a:stretch>
        </p:blipFill>
        <p:spPr>
          <a:xfrm rot="16200000">
            <a:off x="5107496" y="-535496"/>
            <a:ext cx="3501008" cy="4572000"/>
          </a:xfrm>
          <a:prstGeom prst="rect">
            <a:avLst/>
          </a:prstGeom>
        </p:spPr>
      </p:pic>
      <p:pic>
        <p:nvPicPr>
          <p:cNvPr id="11" name="Рисунок 10" descr="4053672-a-classic-wallpaper-pattern-for-menu-book-wallpaper.jpg"/>
          <p:cNvPicPr>
            <a:picLocks noChangeAspect="1"/>
          </p:cNvPicPr>
          <p:nvPr/>
        </p:nvPicPr>
        <p:blipFill>
          <a:blip r:embed="rId4" cstate="print"/>
          <a:srcRect r="25050" b="27320"/>
          <a:stretch>
            <a:fillRect/>
          </a:stretch>
        </p:blipFill>
        <p:spPr>
          <a:xfrm>
            <a:off x="323528" y="260648"/>
            <a:ext cx="8496944" cy="6336704"/>
          </a:xfrm>
          <a:prstGeom prst="rect">
            <a:avLst/>
          </a:prstGeom>
        </p:spPr>
      </p:pic>
      <p:sp>
        <p:nvSpPr>
          <p:cNvPr id="12" name="Прямоугольник 11"/>
          <p:cNvSpPr/>
          <p:nvPr/>
        </p:nvSpPr>
        <p:spPr>
          <a:xfrm>
            <a:off x="539552" y="476672"/>
            <a:ext cx="8064896" cy="5904656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10" name="Рисунок 9" descr="1312089077_ryerrrrrrssrrrrrr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83568" y="2636912"/>
            <a:ext cx="4464496" cy="3669816"/>
          </a:xfrm>
          <a:prstGeom prst="rect">
            <a:avLst/>
          </a:prstGeom>
        </p:spPr>
      </p:pic>
      <p:pic>
        <p:nvPicPr>
          <p:cNvPr id="13" name="Рисунок 12" descr="1348623729_1a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292080" y="3140968"/>
            <a:ext cx="3024336" cy="3024336"/>
          </a:xfrm>
          <a:prstGeom prst="rect">
            <a:avLst/>
          </a:prstGeom>
        </p:spPr>
      </p:pic>
      <p:pic>
        <p:nvPicPr>
          <p:cNvPr id="14" name="Рисунок 13" descr="bez_imeni-11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5940152" y="476671"/>
            <a:ext cx="2590790" cy="2618013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539552" y="836712"/>
            <a:ext cx="561662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 smtClean="0">
                <a:solidFill>
                  <a:srgbClr val="001848"/>
                </a:solidFill>
                <a:latin typeface="Times New Roman" pitchFamily="18" charset="0"/>
                <a:cs typeface="Times New Roman" pitchFamily="18" charset="0"/>
              </a:rPr>
              <a:t>Эскизы календарей природы</a:t>
            </a:r>
          </a:p>
          <a:p>
            <a:pPr algn="ctr"/>
            <a:r>
              <a:rPr lang="ru-RU" sz="3200" b="1" i="1" dirty="0" smtClean="0">
                <a:solidFill>
                  <a:srgbClr val="001848"/>
                </a:solidFill>
                <a:latin typeface="Times New Roman" pitchFamily="18" charset="0"/>
                <a:cs typeface="Times New Roman" pitchFamily="18" charset="0"/>
              </a:rPr>
              <a:t> и погоды</a:t>
            </a:r>
            <a:endParaRPr lang="ru-RU" sz="3200" b="1" i="1" dirty="0">
              <a:solidFill>
                <a:srgbClr val="001848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 descr="1314112725_zolotye-ugolki.jpg"/>
          <p:cNvPicPr>
            <a:picLocks noChangeAspect="1"/>
          </p:cNvPicPr>
          <p:nvPr/>
        </p:nvPicPr>
        <p:blipFill>
          <a:blip r:embed="rId2" cstate="print"/>
          <a:srcRect l="50000" t="51245"/>
          <a:stretch>
            <a:fillRect/>
          </a:stretch>
        </p:blipFill>
        <p:spPr>
          <a:xfrm>
            <a:off x="4572000" y="3501008"/>
            <a:ext cx="4572000" cy="3356992"/>
          </a:xfrm>
          <a:prstGeom prst="rect">
            <a:avLst/>
          </a:prstGeom>
        </p:spPr>
      </p:pic>
      <p:pic>
        <p:nvPicPr>
          <p:cNvPr id="6" name="Рисунок 5" descr="1314112725_zolotye-ugolki.jpg"/>
          <p:cNvPicPr>
            <a:picLocks noChangeAspect="1"/>
          </p:cNvPicPr>
          <p:nvPr/>
        </p:nvPicPr>
        <p:blipFill>
          <a:blip r:embed="rId2" cstate="print"/>
          <a:srcRect l="50000" t="51245"/>
          <a:stretch>
            <a:fillRect/>
          </a:stretch>
        </p:blipFill>
        <p:spPr>
          <a:xfrm rot="10800000">
            <a:off x="0" y="0"/>
            <a:ext cx="4572000" cy="3501008"/>
          </a:xfrm>
          <a:prstGeom prst="rect">
            <a:avLst/>
          </a:prstGeom>
        </p:spPr>
      </p:pic>
      <p:pic>
        <p:nvPicPr>
          <p:cNvPr id="7" name="Рисунок 6" descr="1314112725_zolotye-ugolki.jpg"/>
          <p:cNvPicPr>
            <a:picLocks noChangeAspect="1"/>
          </p:cNvPicPr>
          <p:nvPr/>
        </p:nvPicPr>
        <p:blipFill>
          <a:blip r:embed="rId2" cstate="print"/>
          <a:srcRect l="50000" t="51245"/>
          <a:stretch>
            <a:fillRect/>
          </a:stretch>
        </p:blipFill>
        <p:spPr>
          <a:xfrm rot="5400000">
            <a:off x="607504" y="2893504"/>
            <a:ext cx="3356992" cy="4572000"/>
          </a:xfrm>
          <a:prstGeom prst="rect">
            <a:avLst/>
          </a:prstGeom>
        </p:spPr>
      </p:pic>
      <p:pic>
        <p:nvPicPr>
          <p:cNvPr id="8" name="Рисунок 7" descr="1314112725_zolotye-ugolki.jpg"/>
          <p:cNvPicPr>
            <a:picLocks noChangeAspect="1"/>
          </p:cNvPicPr>
          <p:nvPr/>
        </p:nvPicPr>
        <p:blipFill>
          <a:blip r:embed="rId2" cstate="print"/>
          <a:srcRect l="50000" t="51245"/>
          <a:stretch>
            <a:fillRect/>
          </a:stretch>
        </p:blipFill>
        <p:spPr>
          <a:xfrm rot="16200000">
            <a:off x="5107496" y="-535496"/>
            <a:ext cx="3501008" cy="4572000"/>
          </a:xfrm>
          <a:prstGeom prst="rect">
            <a:avLst/>
          </a:prstGeom>
        </p:spPr>
      </p:pic>
      <p:pic>
        <p:nvPicPr>
          <p:cNvPr id="11" name="Рисунок 10" descr="4053672-a-classic-wallpaper-pattern-for-menu-book-wallpaper.jpg"/>
          <p:cNvPicPr>
            <a:picLocks noChangeAspect="1"/>
          </p:cNvPicPr>
          <p:nvPr/>
        </p:nvPicPr>
        <p:blipFill>
          <a:blip r:embed="rId3" cstate="print"/>
          <a:srcRect r="25050" b="27320"/>
          <a:stretch>
            <a:fillRect/>
          </a:stretch>
        </p:blipFill>
        <p:spPr>
          <a:xfrm>
            <a:off x="323528" y="260648"/>
            <a:ext cx="8496944" cy="6336704"/>
          </a:xfrm>
          <a:prstGeom prst="rect">
            <a:avLst/>
          </a:prstGeom>
        </p:spPr>
      </p:pic>
      <p:sp>
        <p:nvSpPr>
          <p:cNvPr id="12" name="Прямоугольник 11"/>
          <p:cNvSpPr/>
          <p:nvPr/>
        </p:nvSpPr>
        <p:spPr>
          <a:xfrm>
            <a:off x="539552" y="476672"/>
            <a:ext cx="8064896" cy="5904656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611560" y="476672"/>
            <a:ext cx="78488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 smtClean="0">
                <a:solidFill>
                  <a:srgbClr val="001236"/>
                </a:solidFill>
                <a:latin typeface="Times New Roman" pitchFamily="18" charset="0"/>
                <a:cs typeface="Times New Roman" pitchFamily="18" charset="0"/>
              </a:rPr>
              <a:t>Картотека природоведческих игр</a:t>
            </a:r>
            <a:endParaRPr lang="ru-RU" sz="3200" b="1" i="1" dirty="0">
              <a:solidFill>
                <a:srgbClr val="00123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5" name="Рисунок 14" descr="1334081268_resize-of-bez-vodznaka-kopiya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55576" y="1052736"/>
            <a:ext cx="3672408" cy="5189472"/>
          </a:xfrm>
          <a:prstGeom prst="rect">
            <a:avLst/>
          </a:prstGeom>
          <a:ln w="28575">
            <a:solidFill>
              <a:srgbClr val="002060"/>
            </a:solidFill>
          </a:ln>
        </p:spPr>
      </p:pic>
      <p:pic>
        <p:nvPicPr>
          <p:cNvPr id="16" name="Рисунок 15" descr="1334166778_resize-of-oblozhka1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678876" y="1052737"/>
            <a:ext cx="3739429" cy="5184576"/>
          </a:xfrm>
          <a:prstGeom prst="rect">
            <a:avLst/>
          </a:prstGeom>
          <a:ln w="28575">
            <a:solidFill>
              <a:srgbClr val="00206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 descr="1314112725_zolotye-ugolki.jpg"/>
          <p:cNvPicPr>
            <a:picLocks noChangeAspect="1"/>
          </p:cNvPicPr>
          <p:nvPr/>
        </p:nvPicPr>
        <p:blipFill>
          <a:blip r:embed="rId2" cstate="print"/>
          <a:srcRect l="50000" t="51245"/>
          <a:stretch>
            <a:fillRect/>
          </a:stretch>
        </p:blipFill>
        <p:spPr>
          <a:xfrm>
            <a:off x="4572000" y="3501008"/>
            <a:ext cx="4572000" cy="3356992"/>
          </a:xfrm>
          <a:prstGeom prst="rect">
            <a:avLst/>
          </a:prstGeom>
        </p:spPr>
      </p:pic>
      <p:pic>
        <p:nvPicPr>
          <p:cNvPr id="6" name="Рисунок 5" descr="1314112725_zolotye-ugolki.jpg"/>
          <p:cNvPicPr>
            <a:picLocks noChangeAspect="1"/>
          </p:cNvPicPr>
          <p:nvPr/>
        </p:nvPicPr>
        <p:blipFill>
          <a:blip r:embed="rId2" cstate="print"/>
          <a:srcRect l="50000" t="51245"/>
          <a:stretch>
            <a:fillRect/>
          </a:stretch>
        </p:blipFill>
        <p:spPr>
          <a:xfrm rot="10800000">
            <a:off x="0" y="0"/>
            <a:ext cx="4572000" cy="3501008"/>
          </a:xfrm>
          <a:prstGeom prst="rect">
            <a:avLst/>
          </a:prstGeom>
        </p:spPr>
      </p:pic>
      <p:pic>
        <p:nvPicPr>
          <p:cNvPr id="7" name="Рисунок 6" descr="1314112725_zolotye-ugolki.jpg"/>
          <p:cNvPicPr>
            <a:picLocks noChangeAspect="1"/>
          </p:cNvPicPr>
          <p:nvPr/>
        </p:nvPicPr>
        <p:blipFill>
          <a:blip r:embed="rId2" cstate="print"/>
          <a:srcRect l="50000" t="51245"/>
          <a:stretch>
            <a:fillRect/>
          </a:stretch>
        </p:blipFill>
        <p:spPr>
          <a:xfrm rot="5400000">
            <a:off x="607504" y="2893504"/>
            <a:ext cx="3356992" cy="4572000"/>
          </a:xfrm>
          <a:prstGeom prst="rect">
            <a:avLst/>
          </a:prstGeom>
        </p:spPr>
      </p:pic>
      <p:pic>
        <p:nvPicPr>
          <p:cNvPr id="8" name="Рисунок 7" descr="1314112725_zolotye-ugolki.jpg"/>
          <p:cNvPicPr>
            <a:picLocks noChangeAspect="1"/>
          </p:cNvPicPr>
          <p:nvPr/>
        </p:nvPicPr>
        <p:blipFill>
          <a:blip r:embed="rId2" cstate="print"/>
          <a:srcRect l="50000" t="51245"/>
          <a:stretch>
            <a:fillRect/>
          </a:stretch>
        </p:blipFill>
        <p:spPr>
          <a:xfrm rot="16200000">
            <a:off x="5107496" y="-535496"/>
            <a:ext cx="3501008" cy="4572000"/>
          </a:xfrm>
          <a:prstGeom prst="rect">
            <a:avLst/>
          </a:prstGeom>
        </p:spPr>
      </p:pic>
      <p:pic>
        <p:nvPicPr>
          <p:cNvPr id="11" name="Рисунок 10" descr="4053672-a-classic-wallpaper-pattern-for-menu-book-wallpaper.jpg"/>
          <p:cNvPicPr>
            <a:picLocks noChangeAspect="1"/>
          </p:cNvPicPr>
          <p:nvPr/>
        </p:nvPicPr>
        <p:blipFill>
          <a:blip r:embed="rId3" cstate="print"/>
          <a:srcRect r="25050" b="27320"/>
          <a:stretch>
            <a:fillRect/>
          </a:stretch>
        </p:blipFill>
        <p:spPr>
          <a:xfrm>
            <a:off x="323528" y="260648"/>
            <a:ext cx="8496944" cy="6336704"/>
          </a:xfrm>
          <a:prstGeom prst="rect">
            <a:avLst/>
          </a:prstGeom>
        </p:spPr>
      </p:pic>
      <p:sp>
        <p:nvSpPr>
          <p:cNvPr id="12" name="Прямоугольник 11"/>
          <p:cNvSpPr/>
          <p:nvPr/>
        </p:nvSpPr>
        <p:spPr>
          <a:xfrm>
            <a:off x="539552" y="476672"/>
            <a:ext cx="8064896" cy="5904656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10" name="Рисунок 9" descr="4732_html_72916052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83569" y="1412777"/>
            <a:ext cx="2736303" cy="2052228"/>
          </a:xfrm>
          <a:prstGeom prst="rect">
            <a:avLst/>
          </a:prstGeom>
          <a:ln w="28575">
            <a:solidFill>
              <a:srgbClr val="001848"/>
            </a:solidFill>
          </a:ln>
        </p:spPr>
      </p:pic>
      <p:pic>
        <p:nvPicPr>
          <p:cNvPr id="13" name="Рисунок 12" descr="11855_2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131840" y="2636912"/>
            <a:ext cx="2688299" cy="2016224"/>
          </a:xfrm>
          <a:prstGeom prst="rect">
            <a:avLst/>
          </a:prstGeom>
          <a:ln w="28575">
            <a:solidFill>
              <a:srgbClr val="001848"/>
            </a:solidFill>
          </a:ln>
        </p:spPr>
      </p:pic>
      <p:pic>
        <p:nvPicPr>
          <p:cNvPr id="14" name="Рисунок 13" descr="85792999_muzuyka_i_muysli_o_parallelnom_kosmose.jpg"/>
          <p:cNvPicPr>
            <a:picLocks noChangeAspect="1"/>
          </p:cNvPicPr>
          <p:nvPr/>
        </p:nvPicPr>
        <p:blipFill>
          <a:blip r:embed="rId6" cstate="print"/>
          <a:srcRect b="6004"/>
          <a:stretch>
            <a:fillRect/>
          </a:stretch>
        </p:blipFill>
        <p:spPr>
          <a:xfrm>
            <a:off x="5004048" y="4473502"/>
            <a:ext cx="3528392" cy="1783135"/>
          </a:xfrm>
          <a:prstGeom prst="rect">
            <a:avLst/>
          </a:prstGeom>
          <a:ln w="28575">
            <a:solidFill>
              <a:srgbClr val="001848"/>
            </a:solidFill>
          </a:ln>
        </p:spPr>
      </p:pic>
      <p:pic>
        <p:nvPicPr>
          <p:cNvPr id="15" name="Рисунок 14" descr="82680.jpg"/>
          <p:cNvPicPr>
            <a:picLocks noChangeAspect="1"/>
          </p:cNvPicPr>
          <p:nvPr/>
        </p:nvPicPr>
        <p:blipFill>
          <a:blip r:embed="rId7" cstate="print"/>
          <a:srcRect l="5584"/>
          <a:stretch>
            <a:fillRect/>
          </a:stretch>
        </p:blipFill>
        <p:spPr>
          <a:xfrm>
            <a:off x="5940152" y="2636912"/>
            <a:ext cx="2578891" cy="1677876"/>
          </a:xfrm>
          <a:prstGeom prst="rect">
            <a:avLst/>
          </a:prstGeom>
          <a:ln w="28575">
            <a:solidFill>
              <a:srgbClr val="001848"/>
            </a:solidFill>
          </a:ln>
        </p:spPr>
      </p:pic>
      <p:pic>
        <p:nvPicPr>
          <p:cNvPr id="16" name="Рисунок 15" descr="0014-010-Spiralnye-Galaktiki.jpg"/>
          <p:cNvPicPr>
            <a:picLocks noChangeAspect="1"/>
          </p:cNvPicPr>
          <p:nvPr/>
        </p:nvPicPr>
        <p:blipFill>
          <a:blip r:embed="rId8" cstate="print"/>
          <a:srcRect t="15244" b="13618"/>
          <a:stretch>
            <a:fillRect/>
          </a:stretch>
        </p:blipFill>
        <p:spPr>
          <a:xfrm>
            <a:off x="683568" y="3573015"/>
            <a:ext cx="2304256" cy="1075319"/>
          </a:xfrm>
          <a:prstGeom prst="rect">
            <a:avLst/>
          </a:prstGeom>
          <a:ln w="28575">
            <a:solidFill>
              <a:srgbClr val="001848"/>
            </a:solidFill>
          </a:ln>
        </p:spPr>
      </p:pic>
      <p:pic>
        <p:nvPicPr>
          <p:cNvPr id="17" name="Рисунок 16" descr="72251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3491880" y="1412776"/>
            <a:ext cx="1728192" cy="1110980"/>
          </a:xfrm>
          <a:prstGeom prst="rect">
            <a:avLst/>
          </a:prstGeom>
          <a:ln w="28575">
            <a:solidFill>
              <a:srgbClr val="001848"/>
            </a:solidFill>
          </a:ln>
        </p:spPr>
      </p:pic>
      <p:pic>
        <p:nvPicPr>
          <p:cNvPr id="18" name="Рисунок 17" descr="evolutia-noastra-1.jp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611560" y="4797152"/>
            <a:ext cx="1512168" cy="1512168"/>
          </a:xfrm>
          <a:prstGeom prst="rect">
            <a:avLst/>
          </a:prstGeom>
          <a:ln w="28575">
            <a:solidFill>
              <a:srgbClr val="001848"/>
            </a:solidFill>
          </a:ln>
        </p:spPr>
      </p:pic>
      <p:pic>
        <p:nvPicPr>
          <p:cNvPr id="19" name="Рисунок 18" descr="planety_9.jpg"/>
          <p:cNvPicPr>
            <a:picLocks noChangeAspect="1"/>
          </p:cNvPicPr>
          <p:nvPr/>
        </p:nvPicPr>
        <p:blipFill>
          <a:blip r:embed="rId11" cstate="print"/>
          <a:srcRect t="7963" b="16387"/>
          <a:stretch>
            <a:fillRect/>
          </a:stretch>
        </p:blipFill>
        <p:spPr>
          <a:xfrm>
            <a:off x="2267744" y="4797152"/>
            <a:ext cx="2600091" cy="1481180"/>
          </a:xfrm>
          <a:prstGeom prst="rect">
            <a:avLst/>
          </a:prstGeom>
          <a:ln w="28575">
            <a:solidFill>
              <a:srgbClr val="001848"/>
            </a:solidFill>
          </a:ln>
        </p:spPr>
      </p:pic>
      <p:pic>
        <p:nvPicPr>
          <p:cNvPr id="20" name="Рисунок 19" descr="303031b.jpg"/>
          <p:cNvPicPr>
            <a:picLocks noChangeAspect="1"/>
          </p:cNvPicPr>
          <p:nvPr/>
        </p:nvPicPr>
        <p:blipFill>
          <a:blip r:embed="rId12" cstate="print"/>
          <a:srcRect l="4641" t="7281" r="5586" b="8576"/>
          <a:stretch>
            <a:fillRect/>
          </a:stretch>
        </p:blipFill>
        <p:spPr>
          <a:xfrm>
            <a:off x="5297618" y="1412776"/>
            <a:ext cx="1578638" cy="1080120"/>
          </a:xfrm>
          <a:prstGeom prst="rect">
            <a:avLst/>
          </a:prstGeom>
          <a:ln w="28575">
            <a:solidFill>
              <a:srgbClr val="001848"/>
            </a:solidFill>
          </a:ln>
        </p:spPr>
      </p:pic>
      <p:pic>
        <p:nvPicPr>
          <p:cNvPr id="21" name="Рисунок 20" descr="shutterstock_1827206.jp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6948998" y="1412776"/>
            <a:ext cx="1619370" cy="1080120"/>
          </a:xfrm>
          <a:prstGeom prst="rect">
            <a:avLst/>
          </a:prstGeom>
          <a:ln w="28575">
            <a:solidFill>
              <a:srgbClr val="001848"/>
            </a:solidFill>
          </a:ln>
        </p:spPr>
      </p:pic>
      <p:sp>
        <p:nvSpPr>
          <p:cNvPr id="22" name="TextBox 21"/>
          <p:cNvSpPr txBox="1"/>
          <p:nvPr/>
        </p:nvSpPr>
        <p:spPr>
          <a:xfrm>
            <a:off x="467544" y="476672"/>
            <a:ext cx="813690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 smtClean="0">
                <a:solidFill>
                  <a:srgbClr val="001848"/>
                </a:solidFill>
                <a:latin typeface="Times New Roman" pitchFamily="18" charset="0"/>
                <a:cs typeface="Times New Roman" pitchFamily="18" charset="0"/>
              </a:rPr>
              <a:t>Конспекты ООД о Вселенной, Галактике, Солнечной системе</a:t>
            </a:r>
            <a:endParaRPr lang="ru-RU" sz="2800" b="1" i="1" dirty="0">
              <a:solidFill>
                <a:srgbClr val="001848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3831</TotalTime>
  <Words>59</Words>
  <Application>Microsoft Office PowerPoint</Application>
  <PresentationFormat>Экран (4:3)</PresentationFormat>
  <Paragraphs>17</Paragraphs>
  <Slides>5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Слайд 1</vt:lpstr>
      <vt:lpstr>Слайд 2</vt:lpstr>
      <vt:lpstr>Слайд 3</vt:lpstr>
      <vt:lpstr>Слайд 4</vt:lpstr>
      <vt:lpstr>Слайд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ё</dc:creator>
  <cp:lastModifiedBy>ё</cp:lastModifiedBy>
  <cp:revision>375</cp:revision>
  <dcterms:created xsi:type="dcterms:W3CDTF">2014-12-07T11:44:31Z</dcterms:created>
  <dcterms:modified xsi:type="dcterms:W3CDTF">2015-09-29T13:38:12Z</dcterms:modified>
</cp:coreProperties>
</file>