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4" r:id="rId2"/>
    <p:sldId id="315" r:id="rId3"/>
    <p:sldId id="321" r:id="rId4"/>
    <p:sldId id="296" r:id="rId5"/>
    <p:sldId id="284" r:id="rId6"/>
    <p:sldId id="29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Информационный раздел (занимательные сведения из жизни животных, о растениях и пр. )-иллюстрации</a:t>
            </a:r>
            <a:r>
              <a:rPr lang="ru-RU" baseline="0" dirty="0" smtClean="0"/>
              <a:t> или</a:t>
            </a:r>
            <a:r>
              <a:rPr lang="ru-RU" dirty="0" smtClean="0"/>
              <a:t> картинки-А4 для индивидуальной работы, А2 для фронтальной;  раскраски, стихи, рассказы и сказка песенки, развивающие мультфильмы.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Иллюстрации, картинки раскраски-А4 для индивидуальной работы, А2 для фронтальной  , стихи, развивающие мультфильмы о динозаврах, песенки- приложение 4.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Студенты по специальности « специальное дошкольное образование» </a:t>
            </a:r>
            <a:r>
              <a:rPr lang="ru-RU" dirty="0" smtClean="0"/>
              <a:t>готовят  дидактические игры на развитие фонематического слуха.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gif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2.jpeg"/><Relationship Id="rId9" Type="http://schemas.openxmlformats.org/officeDocument/2006/relationships/image" Target="../media/image13.jpeg"/><Relationship Id="rId14" Type="http://schemas.openxmlformats.org/officeDocument/2006/relationships/image" Target="../media/image1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jpeg"/><Relationship Id="rId3" Type="http://schemas.openxmlformats.org/officeDocument/2006/relationships/image" Target="../media/image2.jpeg"/><Relationship Id="rId7" Type="http://schemas.openxmlformats.org/officeDocument/2006/relationships/image" Target="../media/image32.png"/><Relationship Id="rId12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png"/><Relationship Id="rId14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1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png"/><Relationship Id="rId4" Type="http://schemas.openxmlformats.org/officeDocument/2006/relationships/image" Target="../media/image2.jpeg"/><Relationship Id="rId9" Type="http://schemas.openxmlformats.org/officeDocument/2006/relationships/image" Target="../media/image4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20-foto--2-video--slajdshou-dnya-20062012-belka-smotrit-v-nebo-v-britanskom-centre-dikoj-prirody-v-grafstve-surrej-britaniya_1536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1340768"/>
            <a:ext cx="1527323" cy="1934448"/>
          </a:xfrm>
          <a:prstGeom prst="rect">
            <a:avLst/>
          </a:prstGeom>
        </p:spPr>
      </p:pic>
      <p:pic>
        <p:nvPicPr>
          <p:cNvPr id="13" name="Рисунок 12" descr="brq_Gg1tOs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1340768"/>
            <a:ext cx="2088232" cy="1944666"/>
          </a:xfrm>
          <a:prstGeom prst="rect">
            <a:avLst/>
          </a:prstGeom>
        </p:spPr>
      </p:pic>
      <p:pic>
        <p:nvPicPr>
          <p:cNvPr id="14" name="Рисунок 13" descr="699179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1340768"/>
            <a:ext cx="2683271" cy="1954701"/>
          </a:xfrm>
          <a:prstGeom prst="rect">
            <a:avLst/>
          </a:prstGeom>
        </p:spPr>
      </p:pic>
      <p:pic>
        <p:nvPicPr>
          <p:cNvPr id="15" name="Рисунок 14" descr="prikoly_pro_givotnyh_foto_43.jpg"/>
          <p:cNvPicPr>
            <a:picLocks noChangeAspect="1"/>
          </p:cNvPicPr>
          <p:nvPr/>
        </p:nvPicPr>
        <p:blipFill>
          <a:blip r:embed="rId8" cstate="print"/>
          <a:srcRect l="13044" r="13043"/>
          <a:stretch>
            <a:fillRect/>
          </a:stretch>
        </p:blipFill>
        <p:spPr>
          <a:xfrm>
            <a:off x="2195736" y="1340767"/>
            <a:ext cx="1474598" cy="1995046"/>
          </a:xfrm>
          <a:prstGeom prst="rect">
            <a:avLst/>
          </a:prstGeom>
        </p:spPr>
      </p:pic>
      <p:pic>
        <p:nvPicPr>
          <p:cNvPr id="16" name="Рисунок 15" descr="0d7b45102eab4745df3d269f9a47eb1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26368" y="3284984"/>
            <a:ext cx="4453506" cy="316835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7" name="Рисунок 16" descr="44563853_kot.jpg"/>
          <p:cNvPicPr>
            <a:picLocks noChangeAspect="1"/>
          </p:cNvPicPr>
          <p:nvPr/>
        </p:nvPicPr>
        <p:blipFill>
          <a:blip r:embed="rId10" cstate="print"/>
          <a:srcRect t="29532" b="7310"/>
          <a:stretch>
            <a:fillRect/>
          </a:stretch>
        </p:blipFill>
        <p:spPr>
          <a:xfrm>
            <a:off x="5220071" y="3284984"/>
            <a:ext cx="3268363" cy="309634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8" name="TextBox 17"/>
          <p:cNvSpPr txBox="1"/>
          <p:nvPr/>
        </p:nvSpPr>
        <p:spPr>
          <a:xfrm>
            <a:off x="467544" y="404664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«Эти забавные животные»- рассказы, иллюстрации</a:t>
            </a:r>
            <a:endParaRPr lang="ru-RU" sz="28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Ам.обл.-2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548680"/>
            <a:ext cx="1013591" cy="720080"/>
          </a:xfrm>
          <a:prstGeom prst="rect">
            <a:avLst/>
          </a:prstGeom>
        </p:spPr>
      </p:pic>
      <p:pic>
        <p:nvPicPr>
          <p:cNvPr id="13" name="Рисунок 12" descr="140204524268714-bi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1484784"/>
            <a:ext cx="1945656" cy="2520280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4" name="Рисунок 13" descr="kinopoisk_ru-Prehistoric-Park-2064927--w--8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4221088"/>
            <a:ext cx="2801888" cy="2101416"/>
          </a:xfrm>
          <a:prstGeom prst="rect">
            <a:avLst/>
          </a:prstGeom>
          <a:ln w="28575">
            <a:solidFill>
              <a:srgbClr val="001236"/>
            </a:solidFill>
          </a:ln>
        </p:spPr>
      </p:pic>
      <p:pic>
        <p:nvPicPr>
          <p:cNvPr id="15" name="Рисунок 14" descr="801aa261a07f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28184" y="465378"/>
            <a:ext cx="2302024" cy="2482574"/>
          </a:xfrm>
          <a:prstGeom prst="rect">
            <a:avLst/>
          </a:prstGeom>
        </p:spPr>
      </p:pic>
      <p:pic>
        <p:nvPicPr>
          <p:cNvPr id="17" name="Рисунок 16" descr="100_1624_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699792" y="1484784"/>
            <a:ext cx="3456384" cy="2592288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8" name="Рисунок 17" descr="dinozavr_12650428_orig_.jpg"/>
          <p:cNvPicPr>
            <a:picLocks noChangeAspect="1"/>
          </p:cNvPicPr>
          <p:nvPr/>
        </p:nvPicPr>
        <p:blipFill>
          <a:blip r:embed="rId10" cstate="print"/>
          <a:srcRect l="7281" r="6612"/>
          <a:stretch>
            <a:fillRect/>
          </a:stretch>
        </p:blipFill>
        <p:spPr>
          <a:xfrm>
            <a:off x="3518191" y="4221088"/>
            <a:ext cx="2695591" cy="2088232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9" name="Рисунок 18" descr="107392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300192" y="2996952"/>
            <a:ext cx="2208246" cy="1656184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1403648" y="404664"/>
            <a:ext cx="56886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Амурские динозавры — загадка для палеонтологов всего мира</a:t>
            </a:r>
          </a:p>
          <a:p>
            <a:pPr algn="ctr"/>
            <a:endParaRPr lang="ru-RU" dirty="0"/>
          </a:p>
        </p:txBody>
      </p:sp>
      <p:pic>
        <p:nvPicPr>
          <p:cNvPr id="21" name="Рисунок 20" descr="315-detskie-raskraski-s-dinozavrami.jpg"/>
          <p:cNvPicPr>
            <a:picLocks noChangeAspect="1"/>
          </p:cNvPicPr>
          <p:nvPr/>
        </p:nvPicPr>
        <p:blipFill>
          <a:blip r:embed="rId12" cstate="print"/>
          <a:srcRect l="9962"/>
          <a:stretch>
            <a:fillRect/>
          </a:stretch>
        </p:blipFill>
        <p:spPr>
          <a:xfrm rot="667170">
            <a:off x="7447432" y="4300116"/>
            <a:ext cx="1500032" cy="129614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2" name="Рисунок 21" descr="1379.gif"/>
          <p:cNvPicPr>
            <a:picLocks noChangeAspect="1"/>
          </p:cNvPicPr>
          <p:nvPr/>
        </p:nvPicPr>
        <p:blipFill>
          <a:blip r:embed="rId13" cstate="print"/>
          <a:srcRect l="8514" t="2579" r="7319" b="4561"/>
          <a:stretch>
            <a:fillRect/>
          </a:stretch>
        </p:blipFill>
        <p:spPr>
          <a:xfrm rot="21106460">
            <a:off x="6228184" y="4509120"/>
            <a:ext cx="1196133" cy="18722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3" name="Рисунок 22" descr="dinosavr15.gif"/>
          <p:cNvPicPr>
            <a:picLocks noChangeAspect="1"/>
          </p:cNvPicPr>
          <p:nvPr/>
        </p:nvPicPr>
        <p:blipFill>
          <a:blip r:embed="rId14" cstate="print"/>
          <a:srcRect b="12003"/>
          <a:stretch>
            <a:fillRect/>
          </a:stretch>
        </p:blipFill>
        <p:spPr>
          <a:xfrm rot="195680">
            <a:off x="7034845" y="5439509"/>
            <a:ext cx="1584176" cy="10773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915816" y="476672"/>
            <a:ext cx="5760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Элементарное математическое развитие</a:t>
            </a:r>
            <a:endParaRPr lang="ru-RU" sz="36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математика. 2jp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620688"/>
            <a:ext cx="2304256" cy="3403533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987824" y="1772816"/>
            <a:ext cx="56886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Картотека игр по разделам: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количество и счёт, время, пространство, геометрические фигуры.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Конспекты математического    развлечения.</a:t>
            </a:r>
          </a:p>
          <a:p>
            <a:pPr algn="ctr"/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Наглядные пособия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счёту.</a:t>
            </a:r>
          </a:p>
          <a:p>
            <a:pPr algn="ctr"/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математика. 3jp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25387">
            <a:off x="2100518" y="3851068"/>
            <a:ext cx="1028534" cy="2412294"/>
          </a:xfrm>
          <a:prstGeom prst="rect">
            <a:avLst/>
          </a:prstGeom>
        </p:spPr>
      </p:pic>
      <p:pic>
        <p:nvPicPr>
          <p:cNvPr id="18" name="Рисунок 17" descr="математика. 5p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758" y="4077072"/>
            <a:ext cx="1158402" cy="2149311"/>
          </a:xfrm>
          <a:prstGeom prst="rect">
            <a:avLst/>
          </a:prstGeom>
        </p:spPr>
      </p:pic>
      <p:pic>
        <p:nvPicPr>
          <p:cNvPr id="19" name="Рисунок 18" descr="математика. 7pg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604023">
            <a:off x="1317759" y="3861275"/>
            <a:ext cx="1038236" cy="2404296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  <p:pic>
        <p:nvPicPr>
          <p:cNvPr id="20" name="Рисунок 19" descr="математика. 8p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559577">
            <a:off x="6981454" y="4124920"/>
            <a:ext cx="1773804" cy="239703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2" name="Рисунок 21" descr="математика. 6pg.png"/>
          <p:cNvPicPr>
            <a:picLocks noChangeAspect="1"/>
          </p:cNvPicPr>
          <p:nvPr/>
        </p:nvPicPr>
        <p:blipFill>
          <a:blip r:embed="rId9" cstate="print"/>
          <a:srcRect b="16216"/>
          <a:stretch>
            <a:fillRect/>
          </a:stretch>
        </p:blipFill>
        <p:spPr>
          <a:xfrm rot="5400000">
            <a:off x="2371675" y="4837237"/>
            <a:ext cx="728241" cy="223224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04664"/>
            <a:ext cx="2664296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04664"/>
            <a:ext cx="5328592" cy="604867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0_54b03_125ede3e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9" y="5085184"/>
            <a:ext cx="1691642" cy="1150316"/>
          </a:xfrm>
          <a:prstGeom prst="rect">
            <a:avLst/>
          </a:prstGeom>
        </p:spPr>
      </p:pic>
      <p:pic>
        <p:nvPicPr>
          <p:cNvPr id="15" name="Рисунок 14" descr="портфолио. 1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3214323" y="1042263"/>
            <a:ext cx="5667681" cy="482453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4139952" y="980728"/>
            <a:ext cx="3888432" cy="511256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283968" y="1052736"/>
            <a:ext cx="3672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 algn="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фгос. 1jp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3568" y="548680"/>
            <a:ext cx="2465089" cy="1296144"/>
          </a:xfrm>
          <a:prstGeom prst="rect">
            <a:avLst/>
          </a:prstGeom>
        </p:spPr>
      </p:pic>
      <p:pic>
        <p:nvPicPr>
          <p:cNvPr id="20" name="Рисунок 19" descr="воспитание. 3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4005064"/>
            <a:ext cx="2880320" cy="190914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404664"/>
            <a:ext cx="8064896" cy="1949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альбом загадок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(по лексическим темам: игрушки, посуда, одежда, транспорт, техника, спортивные (школьные) принадлежности, музыкальные инструменты, литературные герои) </a:t>
            </a:r>
            <a:endParaRPr lang="ru-RU" sz="2800" dirty="0"/>
          </a:p>
        </p:txBody>
      </p:sp>
      <p:pic>
        <p:nvPicPr>
          <p:cNvPr id="13" name="Рисунок 12" descr="6479518_ar9jjx9joo_W3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2348880"/>
            <a:ext cx="1670811" cy="1296144"/>
          </a:xfrm>
          <a:prstGeom prst="rect">
            <a:avLst/>
          </a:prstGeom>
        </p:spPr>
      </p:pic>
      <p:pic>
        <p:nvPicPr>
          <p:cNvPr id="14" name="Рисунок 13" descr="web1.jpg"/>
          <p:cNvPicPr>
            <a:picLocks noChangeAspect="1"/>
          </p:cNvPicPr>
          <p:nvPr/>
        </p:nvPicPr>
        <p:blipFill>
          <a:blip r:embed="rId5" cstate="print"/>
          <a:srcRect l="11765" t="4764" r="8823" b="7001"/>
          <a:stretch>
            <a:fillRect/>
          </a:stretch>
        </p:blipFill>
        <p:spPr>
          <a:xfrm>
            <a:off x="7236296" y="2204864"/>
            <a:ext cx="1166529" cy="1296144"/>
          </a:xfrm>
          <a:prstGeom prst="rect">
            <a:avLst/>
          </a:prstGeom>
        </p:spPr>
      </p:pic>
      <p:pic>
        <p:nvPicPr>
          <p:cNvPr id="15" name="Рисунок 14" descr="0_a1073_99fcb234_X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4653136"/>
            <a:ext cx="1626963" cy="1254307"/>
          </a:xfrm>
          <a:prstGeom prst="rect">
            <a:avLst/>
          </a:prstGeom>
        </p:spPr>
      </p:pic>
      <p:pic>
        <p:nvPicPr>
          <p:cNvPr id="16" name="Рисунок 15" descr="768234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48064" y="2780928"/>
            <a:ext cx="1639626" cy="942785"/>
          </a:xfrm>
          <a:prstGeom prst="rect">
            <a:avLst/>
          </a:prstGeom>
        </p:spPr>
      </p:pic>
      <p:pic>
        <p:nvPicPr>
          <p:cNvPr id="17" name="Рисунок 16" descr="80625517_e4e88cdda74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40152" y="3789040"/>
            <a:ext cx="1080120" cy="1512168"/>
          </a:xfrm>
          <a:prstGeom prst="rect">
            <a:avLst/>
          </a:prstGeom>
        </p:spPr>
      </p:pic>
      <p:pic>
        <p:nvPicPr>
          <p:cNvPr id="18" name="Рисунок 17" descr="0_6d276_478c2e8f_XL_jpg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20072" y="4757122"/>
            <a:ext cx="1249513" cy="1596822"/>
          </a:xfrm>
          <a:prstGeom prst="rect">
            <a:avLst/>
          </a:prstGeom>
        </p:spPr>
      </p:pic>
      <p:pic>
        <p:nvPicPr>
          <p:cNvPr id="19" name="Рисунок 18" descr="1321451293_letter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48264" y="5301208"/>
            <a:ext cx="1511089" cy="1008112"/>
          </a:xfrm>
          <a:prstGeom prst="rect">
            <a:avLst/>
          </a:prstGeom>
        </p:spPr>
      </p:pic>
      <p:pic>
        <p:nvPicPr>
          <p:cNvPr id="20" name="Рисунок 19" descr="32902663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1560" y="2348881"/>
            <a:ext cx="2664296" cy="2093970"/>
          </a:xfrm>
          <a:prstGeom prst="rect">
            <a:avLst/>
          </a:prstGeom>
        </p:spPr>
      </p:pic>
      <p:pic>
        <p:nvPicPr>
          <p:cNvPr id="21" name="Рисунок 20" descr="3730_0.jpg"/>
          <p:cNvPicPr>
            <a:picLocks noChangeAspect="1"/>
          </p:cNvPicPr>
          <p:nvPr/>
        </p:nvPicPr>
        <p:blipFill>
          <a:blip r:embed="rId12" cstate="print"/>
          <a:srcRect l="17600" r="12201"/>
          <a:stretch>
            <a:fillRect/>
          </a:stretch>
        </p:blipFill>
        <p:spPr>
          <a:xfrm>
            <a:off x="7236296" y="3501008"/>
            <a:ext cx="1162625" cy="1656184"/>
          </a:xfrm>
          <a:prstGeom prst="rect">
            <a:avLst/>
          </a:prstGeom>
        </p:spPr>
      </p:pic>
      <p:pic>
        <p:nvPicPr>
          <p:cNvPr id="22" name="Рисунок 21" descr="Large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07904" y="3789040"/>
            <a:ext cx="1512168" cy="2137197"/>
          </a:xfrm>
          <a:prstGeom prst="rect">
            <a:avLst/>
          </a:prstGeom>
        </p:spPr>
      </p:pic>
      <p:pic>
        <p:nvPicPr>
          <p:cNvPr id="23" name="Рисунок 22" descr="боулинг клуб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339752" y="4941168"/>
            <a:ext cx="1284734" cy="12847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грамота.18jp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4509120"/>
            <a:ext cx="1821582" cy="1821582"/>
          </a:xfrm>
          <a:prstGeom prst="rect">
            <a:avLst/>
          </a:prstGeom>
        </p:spPr>
      </p:pic>
      <p:pic>
        <p:nvPicPr>
          <p:cNvPr id="13" name="Рисунок 12" descr="дид. игры. 3jpg.jpg"/>
          <p:cNvPicPr>
            <a:picLocks noChangeAspect="1"/>
          </p:cNvPicPr>
          <p:nvPr/>
        </p:nvPicPr>
        <p:blipFill>
          <a:blip r:embed="rId6" cstate="print"/>
          <a:srcRect l="15625" r="15625"/>
          <a:stretch>
            <a:fillRect/>
          </a:stretch>
        </p:blipFill>
        <p:spPr>
          <a:xfrm>
            <a:off x="6084168" y="4581128"/>
            <a:ext cx="1152128" cy="1675823"/>
          </a:xfrm>
          <a:prstGeom prst="rect">
            <a:avLst/>
          </a:prstGeom>
        </p:spPr>
      </p:pic>
      <p:pic>
        <p:nvPicPr>
          <p:cNvPr id="15" name="Рисунок 14" descr="дид. игры. 6jp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59" y="476672"/>
            <a:ext cx="2880321" cy="2160241"/>
          </a:xfrm>
          <a:prstGeom prst="rect">
            <a:avLst/>
          </a:prstGeom>
        </p:spPr>
      </p:pic>
      <p:pic>
        <p:nvPicPr>
          <p:cNvPr id="16" name="Рисунок 15" descr="дид. игры. 4jp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19872" y="4476043"/>
            <a:ext cx="2626047" cy="1859594"/>
          </a:xfrm>
          <a:prstGeom prst="rect">
            <a:avLst/>
          </a:prstGeom>
        </p:spPr>
      </p:pic>
      <p:pic>
        <p:nvPicPr>
          <p:cNvPr id="17" name="Рисунок 16" descr="дид. игры. 9jpg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1560" y="4282522"/>
            <a:ext cx="2736304" cy="2011899"/>
          </a:xfrm>
          <a:prstGeom prst="rect">
            <a:avLst/>
          </a:prstGeom>
        </p:spPr>
      </p:pic>
      <p:pic>
        <p:nvPicPr>
          <p:cNvPr id="18" name="Рисунок 17" descr="дид. игры. 2jpg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39552" y="2708920"/>
            <a:ext cx="5225043" cy="165618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347864" y="476672"/>
            <a:ext cx="5256584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Дидактические игры и </a:t>
            </a:r>
          </a:p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pPr algn="r"/>
            <a:r>
              <a:rPr lang="ru-RU" sz="2800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(звуковая культура речи, словарь грамматический строй речи, грамота) </a:t>
            </a:r>
            <a:endParaRPr lang="ru-RU" sz="2800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3832</TotalTime>
  <Words>175</Words>
  <Application>Microsoft Office PowerPoint</Application>
  <PresentationFormat>Экран (4:3)</PresentationFormat>
  <Paragraphs>20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374</cp:revision>
  <dcterms:created xsi:type="dcterms:W3CDTF">2014-12-07T11:44:31Z</dcterms:created>
  <dcterms:modified xsi:type="dcterms:W3CDTF">2015-09-29T13:44:46Z</dcterms:modified>
</cp:coreProperties>
</file>