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01" r:id="rId2"/>
    <p:sldId id="300" r:id="rId3"/>
    <p:sldId id="303" r:id="rId4"/>
    <p:sldId id="30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Карточки-А4 для индивидуальной работы, А2 для фронтальной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Карточки-А4 для индивидуальной работы, А2 для фронтальной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Картины амурских художников- А3 для фронтальной работы с детьми, А 4- для индивидуальной работы.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Картины  к лексической теме</a:t>
            </a:r>
            <a:r>
              <a:rPr lang="ru-RU" b="1" baseline="0" dirty="0" smtClean="0"/>
              <a:t> «Лето» -</a:t>
            </a:r>
            <a:r>
              <a:rPr lang="ru-RU" sz="1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А3 для фронтальной работы с детьми, А 4- для индивидуальной работы.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2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2.jpeg"/><Relationship Id="rId9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ё\Documents\мрр\гр.ст.речи\предлоги в картинках\11[1].jpg"/>
          <p:cNvPicPr>
            <a:picLocks noChangeAspect="1" noChangeArrowheads="1"/>
          </p:cNvPicPr>
          <p:nvPr/>
        </p:nvPicPr>
        <p:blipFill>
          <a:blip r:embed="rId5" cstate="print"/>
          <a:srcRect l="49402"/>
          <a:stretch>
            <a:fillRect/>
          </a:stretch>
        </p:blipFill>
        <p:spPr bwMode="auto">
          <a:xfrm rot="5400000">
            <a:off x="912071" y="1616321"/>
            <a:ext cx="1991266" cy="2736304"/>
          </a:xfrm>
          <a:prstGeom prst="rect">
            <a:avLst/>
          </a:prstGeom>
          <a:noFill/>
        </p:spPr>
      </p:pic>
      <p:pic>
        <p:nvPicPr>
          <p:cNvPr id="1027" name="Picture 3" descr="C:\Users\ё\Documents\мрр\гр.ст.речи\предлоги в картинках\0000981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6498322" y="4310990"/>
            <a:ext cx="2287298" cy="16754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28" name="Picture 4" descr="C:\Users\ё\Documents\мрр\гр.ст.речи\предлоги в картинках\0000982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4622886" y="4314219"/>
            <a:ext cx="2304256" cy="16859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29" name="Picture 5" descr="C:\Users\ё\Documents\мрр\гр.ст.речи\предлоги в картинках\1523%20e1965u%20razv[1].jpg"/>
          <p:cNvPicPr>
            <a:picLocks noChangeAspect="1" noChangeArrowheads="1"/>
          </p:cNvPicPr>
          <p:nvPr/>
        </p:nvPicPr>
        <p:blipFill>
          <a:blip r:embed="rId8" cstate="print"/>
          <a:srcRect l="5880" t="13057" r="54011" b="6951"/>
          <a:stretch>
            <a:fillRect/>
          </a:stretch>
        </p:blipFill>
        <p:spPr bwMode="auto">
          <a:xfrm>
            <a:off x="3275856" y="3979330"/>
            <a:ext cx="1512168" cy="230407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0" name="Picture 6" descr="C:\Users\ё\Documents\мрр\гр.ст.речи\предлоги в картинках\1523%20e1965u%20razv[1].jpg"/>
          <p:cNvPicPr>
            <a:picLocks noChangeAspect="1" noChangeArrowheads="1"/>
          </p:cNvPicPr>
          <p:nvPr/>
        </p:nvPicPr>
        <p:blipFill>
          <a:blip r:embed="rId9" cstate="print"/>
          <a:srcRect l="52407" t="23697" r="8286" b="8001"/>
          <a:stretch>
            <a:fillRect/>
          </a:stretch>
        </p:blipFill>
        <p:spPr bwMode="auto">
          <a:xfrm>
            <a:off x="5940152" y="1988840"/>
            <a:ext cx="1425758" cy="18927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1" name="Picture 7" descr="C:\Users\ё\Documents\мрр\гр.ст.речи\предлоги в картинках\83108167[1].jpg"/>
          <p:cNvPicPr>
            <a:picLocks noChangeAspect="1" noChangeArrowheads="1"/>
          </p:cNvPicPr>
          <p:nvPr/>
        </p:nvPicPr>
        <p:blipFill>
          <a:blip r:embed="rId10" cstate="print"/>
          <a:srcRect l="14091" t="11263" r="16925" b="23759"/>
          <a:stretch>
            <a:fillRect/>
          </a:stretch>
        </p:blipFill>
        <p:spPr bwMode="auto">
          <a:xfrm>
            <a:off x="3275856" y="2060848"/>
            <a:ext cx="2527206" cy="18002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2" name="Picture 8" descr="C:\Users\ё\Documents\мрр\гр.ст.речи\предлоги в картинках\112639869[1].jpg"/>
          <p:cNvPicPr>
            <a:picLocks noChangeAspect="1" noChangeArrowheads="1"/>
          </p:cNvPicPr>
          <p:nvPr/>
        </p:nvPicPr>
        <p:blipFill>
          <a:blip r:embed="rId11" cstate="print"/>
          <a:srcRect l="3833" t="20075" r="11046" b="4326"/>
          <a:stretch>
            <a:fillRect/>
          </a:stretch>
        </p:blipFill>
        <p:spPr bwMode="auto">
          <a:xfrm>
            <a:off x="611560" y="4149080"/>
            <a:ext cx="2602790" cy="21175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3" name="Picture 9" descr="C:\Users\ё\Documents\мрр\гр.ст.речи\предлоги в картинках\814996707[1].jpg"/>
          <p:cNvPicPr>
            <a:picLocks noChangeAspect="1" noChangeArrowheads="1"/>
          </p:cNvPicPr>
          <p:nvPr/>
        </p:nvPicPr>
        <p:blipFill>
          <a:blip r:embed="rId12" cstate="print"/>
          <a:srcRect t="46666" b="8421"/>
          <a:stretch>
            <a:fillRect/>
          </a:stretch>
        </p:blipFill>
        <p:spPr bwMode="auto">
          <a:xfrm rot="5400000">
            <a:off x="6407437" y="1665571"/>
            <a:ext cx="3168353" cy="10785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39552" y="548680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Рисунки, схемы для использования предлогов в речи </a:t>
            </a:r>
            <a:endParaRPr lang="ru-RU" sz="36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frukti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1596581"/>
            <a:ext cx="2808312" cy="155178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3" name="Рисунок 12" descr="1308034984_2011-06-14_1059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73094" y="3789040"/>
            <a:ext cx="3343924" cy="250125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Рисунок 13" descr="1338726158_0936432fd46b55e9000394642d878835_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5576" y="3284984"/>
            <a:ext cx="2060589" cy="291998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5" name="Рисунок 14" descr="untitled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91880" y="1556792"/>
            <a:ext cx="2880320" cy="2191743"/>
          </a:xfrm>
          <a:prstGeom prst="rect">
            <a:avLst/>
          </a:prstGeom>
        </p:spPr>
      </p:pic>
      <p:pic>
        <p:nvPicPr>
          <p:cNvPr id="16" name="Рисунок 15" descr="грамота.4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059832" y="3789040"/>
            <a:ext cx="1781118" cy="244827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7" name="Рисунок 16" descr="мнемотаблицы-4 врем.года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07114" y="1700808"/>
            <a:ext cx="2072958" cy="13681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39552" y="47667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 для обучения детей описанию предметов, составлению рассказов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ё\Documents\мрр\связная речь\живопись амур.художников\«Край родной, навек любимый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9" y="620688"/>
            <a:ext cx="2952327" cy="197111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1" name="Picture 3" descr="C:\Users\ё\Documents\мрр\связная речь\живопись амур.художников\амурский тиг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437112"/>
            <a:ext cx="1800200" cy="18002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2" name="Picture 4" descr="C:\Users\ё\Documents\мрр\связная речь\живопись амур.художников\Архитектурный пейзаж. Аллея грёз.- Соколова Людмила.jpg"/>
          <p:cNvPicPr>
            <a:picLocks noChangeAspect="1" noChangeArrowheads="1"/>
          </p:cNvPicPr>
          <p:nvPr/>
        </p:nvPicPr>
        <p:blipFill>
          <a:blip r:embed="rId7" cstate="print"/>
          <a:srcRect l="4281" t="3478" r="4281" b="3478"/>
          <a:stretch>
            <a:fillRect/>
          </a:stretch>
        </p:blipFill>
        <p:spPr bwMode="auto">
          <a:xfrm>
            <a:off x="5940152" y="2636912"/>
            <a:ext cx="2592288" cy="370326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3" name="Picture 5" descr="C:\Users\ё\Documents\мрр\связная речь\живопись амур.художников\Кильчанский.jpg"/>
          <p:cNvPicPr>
            <a:picLocks noChangeAspect="1" noChangeArrowheads="1"/>
          </p:cNvPicPr>
          <p:nvPr/>
        </p:nvPicPr>
        <p:blipFill>
          <a:blip r:embed="rId8" cstate="print"/>
          <a:srcRect l="2751" t="7449" r="4641" b="11704"/>
          <a:stretch>
            <a:fillRect/>
          </a:stretch>
        </p:blipFill>
        <p:spPr bwMode="auto">
          <a:xfrm>
            <a:off x="611560" y="4382003"/>
            <a:ext cx="3240360" cy="1884699"/>
          </a:xfrm>
          <a:prstGeom prst="rect">
            <a:avLst/>
          </a:prstGeom>
          <a:noFill/>
        </p:spPr>
      </p:pic>
      <p:pic>
        <p:nvPicPr>
          <p:cNvPr id="2054" name="Picture 6" descr="C:\Users\ё\Documents\мрр\связная речь\живопись амур.художников\Выставка Олега Гулевича\Олега Гулевича пар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5576" y="2708920"/>
            <a:ext cx="2376264" cy="158417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pic>
        <p:nvPicPr>
          <p:cNvPr id="2055" name="Picture 7" descr="C:\Users\ё\Documents\мрр\связная речь\живопись амур.художников\Выставка Олега Гулевича\Олега Гулевич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9872" y="2708920"/>
            <a:ext cx="2378038" cy="1585359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707904" y="126876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Картины амурских художников</a:t>
            </a:r>
            <a:endParaRPr lang="ru-RU" sz="36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Ам.обл.-2jpg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08304" y="548679"/>
            <a:ext cx="1157607" cy="822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scrn_big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76672"/>
            <a:ext cx="3816424" cy="2451611"/>
          </a:xfrm>
          <a:prstGeom prst="rect">
            <a:avLst/>
          </a:prstGeom>
        </p:spPr>
      </p:pic>
      <p:pic>
        <p:nvPicPr>
          <p:cNvPr id="13" name="Рисунок 12" descr="scrn_big_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73842" y="2996952"/>
            <a:ext cx="4996165" cy="3262667"/>
          </a:xfrm>
          <a:prstGeom prst="rect">
            <a:avLst/>
          </a:prstGeom>
        </p:spPr>
      </p:pic>
      <p:pic>
        <p:nvPicPr>
          <p:cNvPr id="15" name="Рисунок 14" descr="Кем быть. Детям о профессиях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788024" y="548680"/>
            <a:ext cx="3575552" cy="236010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6" name="Рисунок 15" descr="000000.jpg"/>
          <p:cNvPicPr>
            <a:picLocks noChangeAspect="1"/>
          </p:cNvPicPr>
          <p:nvPr/>
        </p:nvPicPr>
        <p:blipFill>
          <a:blip r:embed="rId8" cstate="print"/>
          <a:srcRect b="8573"/>
          <a:stretch>
            <a:fillRect/>
          </a:stretch>
        </p:blipFill>
        <p:spPr>
          <a:xfrm>
            <a:off x="755576" y="2996952"/>
            <a:ext cx="2550852" cy="324036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3897</TotalTime>
  <Words>77</Words>
  <Application>Microsoft Office PowerPoint</Application>
  <PresentationFormat>Экран (4:3)</PresentationFormat>
  <Paragraphs>11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375</cp:revision>
  <dcterms:created xsi:type="dcterms:W3CDTF">2014-12-07T11:44:31Z</dcterms:created>
  <dcterms:modified xsi:type="dcterms:W3CDTF">2015-09-29T13:53:26Z</dcterms:modified>
</cp:coreProperties>
</file>