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8B5A-9562-45AC-B80A-A124F86D278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2E92F-DC9D-4CF0-9432-8B3C8FE3E4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4288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«С чего начинается Родина…»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долгосрочный, групповой, исследовательско - творческий педагогический проект для детей старшего дошкольного возраста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4929190" cy="207170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Участники: воспитанники старшей группы, родители, воспитатель.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Разработала воспитатель </a:t>
            </a:r>
          </a:p>
          <a:p>
            <a:r>
              <a:rPr lang="en-US" sz="2000" dirty="0" smtClean="0">
                <a:solidFill>
                  <a:srgbClr val="00B0F0"/>
                </a:solidFill>
              </a:rPr>
              <a:t>I</a:t>
            </a:r>
            <a:r>
              <a:rPr lang="ru-RU" sz="2000" dirty="0" smtClean="0">
                <a:solidFill>
                  <a:srgbClr val="00B0F0"/>
                </a:solidFill>
              </a:rPr>
              <a:t> квалификационной категории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Надежда Николаевна Жданова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1027" name="Picture 3" descr="F:\Родина фото\100_7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00636"/>
            <a:ext cx="2095515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Родина фото\100_84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214950"/>
            <a:ext cx="200026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Родина фото\100_84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4203" y="5000636"/>
            <a:ext cx="200026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Коммуникативная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400800" cy="413862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Беседы о родном городе;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Дидактическая игра «Передай сердечко и скажи словечко»;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Дидактическая игра «Шумовой оркестр»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Восприятие художественной литературы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Чтение и заучивание стихотворений о Родине: Татьяна Бокова «Малая Родина», Вера Богданова «Наш город!», В. Маяковский «Кем быть?», М. Исаковский «Родина»;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Чтение русских народных сказок;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Чтение сказок народов мира: китайская народная сказка «В поисках удовольствия», «Волшебная картина», индийская сказка «О ссоре птиц», японская сказка «Врун», монгольская сказка «Самое большое богатство» и др.;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Чтение художественной литературы о людях труда, героях;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Чтение рассказов В. Осеевой «Волшебное слово», «Хорошее», «Сыновья», «Синие листья».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9218" name="Picture 2" descr="G:\фото проект\100_86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45130"/>
            <a:ext cx="1944216" cy="127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Изобразительная деятельность, конструирование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</a:rPr>
              <a:t> Аппликация «Наша Советская улица!»; 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Изготовление голубя мира;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</a:rPr>
              <a:t>Рисование «Дом, в котором я живу»;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Конструирование из строительного материала «Дом моей мечты».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098" name="Picture 2" descr="G:\фото проект\100_79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35134"/>
            <a:ext cx="2707013" cy="1890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фото проект\100_84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00124"/>
            <a:ext cx="2433627" cy="1825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Музыкальная и двигательная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Слушание песни «С чего начинается Родина» в исполнении М. Бернеса, детского хора;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Слушание песен военных лет;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Слушание гимна России;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Игра – экскурсия «Путешествие по городу»;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Произвольные движения под музыку «С чего начинается Родина»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122" name="Picture 2" descr="G:\фото проект\100_85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346972" cy="1760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Трудовая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</a:rPr>
              <a:t> Акция «Сделаем участок чище!» </a:t>
            </a:r>
          </a:p>
          <a:p>
            <a:pPr algn="l"/>
            <a:r>
              <a:rPr lang="ru-RU" sz="2800" dirty="0" smtClean="0">
                <a:solidFill>
                  <a:srgbClr val="00B0F0"/>
                </a:solidFill>
              </a:rPr>
              <a:t>( уборка опавшей листвы на участке );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F0"/>
                </a:solidFill>
              </a:rPr>
              <a:t> Закрепление трудовых умений по наведению порядка в группе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8194" name="Picture 2" descr="G:\фото проект\100_85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65104"/>
            <a:ext cx="2635005" cy="1976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886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8588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с родителями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Сотворчество детей и родителей: выставка рисунков «С чего начинается Родина», «Поход в сосновый бор», «Красный, желтый, зеленый»;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Совместные экскурсии;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Акция «Цветы Победы»;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Помощь в оформлении патриотического уголка </a:t>
            </a:r>
          </a:p>
          <a:p>
            <a:pPr algn="l"/>
            <a:r>
              <a:rPr lang="ru-RU" sz="2000" dirty="0" smtClean="0">
                <a:solidFill>
                  <a:srgbClr val="00B0F0"/>
                </a:solidFill>
              </a:rPr>
              <a:t>( приобретение картинного и демонстрационного материала, изготовление макетов военной техники);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Оформление фотовыставки «Помним! Скорбим! Благодарим!»;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Создание групповой «Книги Памяти».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7170" name="Picture 2" descr="G:\фото проект\100_77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17232"/>
            <a:ext cx="1482877" cy="1112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фото проект\100_76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5517232"/>
            <a:ext cx="1482877" cy="1112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фото проект\100_799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955" y="5571238"/>
            <a:ext cx="1410869" cy="105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G:\фото проект\100_79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571238"/>
            <a:ext cx="1410869" cy="105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G:\фото проект\100_769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571238"/>
            <a:ext cx="1410869" cy="105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42875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Предполагаемый результат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000" i="1" dirty="0" smtClean="0">
                <a:solidFill>
                  <a:srgbClr val="00B0F0"/>
                </a:solidFill>
              </a:rPr>
              <a:t>Дети должны знать и называть: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Испытывать любовь и привязанность к родному краю, семье, матери, детскому саду, дорожить своей семьей, домом, с удовольствием идти в детский сад;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Место работы родителей, значимость их труда, испытывать гордость и уважение к труду взрослых;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Дети должны иметь посильные трудовые обязанности дома, в детском саду, нести ответственность за их выполнение;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Знать столицу нашей Родины – Москву, ее историю, показывать на карте Росси несколько городов, должны знать флаг, герб, гимн России;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Должны знать природу России, ее флору и фауну;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Должны научиться любоваться природой, бережно относиться к ней;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Дети должны знать, что они являются жителями планеты Земля, знать и называть 5 – 6 народов, живущих на Земле, их быт, обычаи, традиции. 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G:\фото проект\100_84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443" y="3356992"/>
            <a:ext cx="3595112" cy="269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темы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14488"/>
            <a:ext cx="8215370" cy="307183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Принята государственная программа «Патриотическое воспитание граждан Российской Федерации»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Активизировалась работа исследователей и дошкольных образовательных учреждений по вопросам патриотического воспитания детей</a:t>
            </a:r>
          </a:p>
          <a:p>
            <a:pPr algn="l">
              <a:buFont typeface="Arial" pitchFamily="34" charset="0"/>
              <a:buChar char="•"/>
            </a:pP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G:\фото проект\100_76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81128"/>
            <a:ext cx="2250963" cy="1688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785949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Патриотизм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применительно к ребенку старшего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дошкольного возраста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Потребность участвовать во всех делах на благо семьи, детского сада, родного города, Родины, представителей живой природы. Наличие у детей таких качеств как сострадание, сочувствие, чувство собственного достоинства и осознание себя частью окружающего мира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G:\фото проект\DSCN11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194" y="4797152"/>
            <a:ext cx="2267743" cy="1700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Задачи патриотического воспитания в рамках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 Формирование духовно-нравственного отношения и чувства сопричастности к родному дому, семье, детскому саду, городу, природе родного края;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Воспитание любви и уважения к своей Родине – России, к своей нации, толерантного отношения к представителям других национальностей: сверстникам, их родителям, соседям, другим людям;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Воспитание уважительного отношения к человеку – труженику, результатам его труда, родной земле, защитникам Отечества, государственной символике, традициям государства, общественным праздникам;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Формирование представлений о Земле и жизни людей на Земле;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F0"/>
                </a:solidFill>
              </a:rPr>
              <a:t>Воспитание у детей любви к природе, желание беречь и защищать ее. 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143272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dirty="0" smtClean="0">
                <a:solidFill>
                  <a:srgbClr val="00B0F0"/>
                </a:solidFill>
              </a:rPr>
              <a:t>Оформление творческого пакета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Презентация проекта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направления реализации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B0F0"/>
              </a:solidFill>
            </a:endParaRPr>
          </a:p>
          <a:p>
            <a:endParaRPr lang="ru-RU" sz="2400" dirty="0">
              <a:solidFill>
                <a:srgbClr val="00B0F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Проект реализовывался в ходе совместной и самостоятельной деятельности в режимных моментах, через разные виды детской деятельности.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008" y="-99392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Игровая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Дидактические игры «Передай сердечко и скажи словечко», «Собери картинку», «»;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Сюжетно – ролевые игры: «Путешествие по улицам города», «Семья», «Пограничники», «Моряки», «Космонавты», «Пожарные», «Спасатели», «Пешеходы и пассажиры».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G:\фото проект\100_79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4745"/>
            <a:ext cx="1874222" cy="1405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фото проект\100_85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9992" y="5085184"/>
            <a:ext cx="1956516" cy="1467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фото проект\100_85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93" y="5085184"/>
            <a:ext cx="1873636" cy="1405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Разработка и проведение цикла НОД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«Мой дом – моя семья»;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«Хорошо у нас в саду»;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«Улицы родного города»;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«Верещагино – наша малая Родина»;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«Моя Родина - Россия»;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«Москва – столица нашей Родины»;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«Культура моей Родины ( обычаи, традиции, народное творчество)»;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«Защитники Отечества»;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«Мы – дети Земли»;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«Береги свою планету».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Надя\0_7ddb5_6b2a4f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Познавательно – исследовательская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rmAutofit fontScale="925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F0"/>
                </a:solidFill>
              </a:rPr>
              <a:t> Экскурсии по городу ( в сквер, к памятнику паровозу, к светофору, в библиотеку, на почту, в пожарную часть, в школу искусств, в Центр кино и досуга, на железнодорожный вокзал, к памятнику В.В. Верещагину, в магазин, на СЮТ);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Экологический поход в сосновый бор;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Рассматривание фотографий с изображением города;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Организация выставки книг «О людях труда», выставки изделий из дерева.</a:t>
            </a:r>
          </a:p>
          <a:p>
            <a:pPr algn="l">
              <a:buFont typeface="Arial" pitchFamily="34" charset="0"/>
              <a:buChar char="•"/>
            </a:pPr>
            <a:endParaRPr lang="ru-RU" sz="2400" dirty="0" smtClean="0">
              <a:solidFill>
                <a:srgbClr val="00B0F0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6146" name="Picture 2" descr="G:\фото проект\100_84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5345274"/>
            <a:ext cx="1680929" cy="1260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фото проект\100_777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80111" y="5386517"/>
            <a:ext cx="1625939" cy="1219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фото проект\DSCN08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287" y="5386518"/>
            <a:ext cx="1487296" cy="1115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фото проект\100_777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386518"/>
            <a:ext cx="1674899" cy="1256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G:\фото проект\100_857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07" y="5386518"/>
            <a:ext cx="1674898" cy="1256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G:\фото проект\100_856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96" y="4077071"/>
            <a:ext cx="1473644" cy="1105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922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«С чего начинается Родина…» долгосрочный, групповой, исследовательско - творческий педагогический проект для детей старшего дошкольного возраста </vt:lpstr>
      <vt:lpstr>Актуальность темы</vt:lpstr>
      <vt:lpstr>  Патриотизм применительно к ребенку старшего  дошкольного возраста   </vt:lpstr>
      <vt:lpstr>Задачи патриотического воспитания в рамках проекта</vt:lpstr>
      <vt:lpstr>Презентация проекта</vt:lpstr>
      <vt:lpstr>Основные направления реализации проекта</vt:lpstr>
      <vt:lpstr>Игровая деятельность</vt:lpstr>
      <vt:lpstr>Разработка и проведение цикла НОД</vt:lpstr>
      <vt:lpstr>Познавательно – исследовательская деятельность</vt:lpstr>
      <vt:lpstr>Коммуникативная деятельность</vt:lpstr>
      <vt:lpstr>Восприятие художественной литературы</vt:lpstr>
      <vt:lpstr>Изобразительная деятельность, конструирование</vt:lpstr>
      <vt:lpstr>Музыкальная и двигательная деятельность</vt:lpstr>
      <vt:lpstr>Трудовая деятельность</vt:lpstr>
      <vt:lpstr>Работа с родителями</vt:lpstr>
      <vt:lpstr>Предполагаемый результат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 чего начинается Родина…» долгосрочный, педагогический проект для детей старшего дошкольного возраста</dc:title>
  <dc:creator>USER</dc:creator>
  <cp:lastModifiedBy>ирина</cp:lastModifiedBy>
  <cp:revision>26</cp:revision>
  <dcterms:created xsi:type="dcterms:W3CDTF">2008-12-31T23:09:05Z</dcterms:created>
  <dcterms:modified xsi:type="dcterms:W3CDTF">2015-04-28T05:27:25Z</dcterms:modified>
</cp:coreProperties>
</file>