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724" r:id="rId2"/>
    <p:sldMasterId id="2147483765" r:id="rId3"/>
  </p:sldMasterIdLst>
  <p:notesMasterIdLst>
    <p:notesMasterId r:id="rId42"/>
  </p:notesMasterIdLst>
  <p:sldIdLst>
    <p:sldId id="256" r:id="rId4"/>
    <p:sldId id="299" r:id="rId5"/>
    <p:sldId id="347" r:id="rId6"/>
    <p:sldId id="316" r:id="rId7"/>
    <p:sldId id="317" r:id="rId8"/>
    <p:sldId id="318" r:id="rId9"/>
    <p:sldId id="319" r:id="rId10"/>
    <p:sldId id="350" r:id="rId11"/>
    <p:sldId id="320" r:id="rId12"/>
    <p:sldId id="351" r:id="rId13"/>
    <p:sldId id="352" r:id="rId14"/>
    <p:sldId id="353" r:id="rId15"/>
    <p:sldId id="322" r:id="rId16"/>
    <p:sldId id="323" r:id="rId17"/>
    <p:sldId id="324" r:id="rId18"/>
    <p:sldId id="325" r:id="rId19"/>
    <p:sldId id="326" r:id="rId20"/>
    <p:sldId id="327" r:id="rId21"/>
    <p:sldId id="328" r:id="rId22"/>
    <p:sldId id="329" r:id="rId23"/>
    <p:sldId id="330" r:id="rId24"/>
    <p:sldId id="331" r:id="rId25"/>
    <p:sldId id="332" r:id="rId26"/>
    <p:sldId id="333" r:id="rId27"/>
    <p:sldId id="334" r:id="rId28"/>
    <p:sldId id="335" r:id="rId29"/>
    <p:sldId id="336" r:id="rId30"/>
    <p:sldId id="337" r:id="rId31"/>
    <p:sldId id="338" r:id="rId32"/>
    <p:sldId id="339" r:id="rId33"/>
    <p:sldId id="340" r:id="rId34"/>
    <p:sldId id="341" r:id="rId35"/>
    <p:sldId id="342" r:id="rId36"/>
    <p:sldId id="314" r:id="rId37"/>
    <p:sldId id="345" r:id="rId38"/>
    <p:sldId id="348" r:id="rId39"/>
    <p:sldId id="349" r:id="rId40"/>
    <p:sldId id="354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E45D8C-F9E0-4FEE-98FC-19FA037B6256}" type="doc">
      <dgm:prSet loTypeId="urn:microsoft.com/office/officeart/2005/8/layout/process3" loCatId="process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F526D271-8480-4394-9A65-C47CD6E3021E}">
      <dgm:prSet custT="1"/>
      <dgm:spPr>
        <a:solidFill>
          <a:srgbClr val="7030A0"/>
        </a:solidFill>
      </dgm:spPr>
      <dgm:t>
        <a:bodyPr/>
        <a:lstStyle/>
        <a:p>
          <a:pPr rtl="0"/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Охрану и укрепление физического и психического здоровья, эмоционального благополучия детей.</a:t>
          </a:r>
          <a:endParaRPr lang="ru-RU" sz="2400" b="1" dirty="0">
            <a:latin typeface="Arial" pitchFamily="34" charset="0"/>
            <a:cs typeface="Arial" pitchFamily="34" charset="0"/>
          </a:endParaRPr>
        </a:p>
      </dgm:t>
    </dgm:pt>
    <dgm:pt modelId="{C3878342-956C-4782-9714-036B43B030A6}" type="parTrans" cxnId="{1C5807AD-FB95-4D96-AF38-71739BDFAAB0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B20BB186-0D2B-40A5-B6C5-D635D5EDC3A2}" type="sibTrans" cxnId="{1C5807AD-FB95-4D96-AF38-71739BDFAAB0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A00AD14B-B905-4073-8EA0-42FCFA3A85FB}">
      <dgm:prSet custT="1"/>
      <dgm:spPr/>
      <dgm:t>
        <a:bodyPr/>
        <a:lstStyle/>
        <a:p>
          <a:pPr rtl="0"/>
          <a:r>
            <a:rPr lang="ru-RU" sz="24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Уважение к их человеческому достоинству, к их чувствам и потребностям;</a:t>
          </a:r>
          <a:endParaRPr lang="ru-RU" sz="24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FD7CA9-D9D0-4CD2-97EE-69454CCA3C07}" type="parTrans" cxnId="{A6986ABE-C3E2-452A-838B-B0A9B6299150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6F33535A-8601-4A96-90B6-59E82A147742}" type="sibTrans" cxnId="{A6986ABE-C3E2-452A-838B-B0A9B6299150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10ADFC3B-B3B2-4BDB-BC1A-4EFB30D3256F}">
      <dgm:prSet custT="1"/>
      <dgm:spPr/>
      <dgm:t>
        <a:bodyPr/>
        <a:lstStyle/>
        <a:p>
          <a:pPr rtl="0"/>
          <a:r>
            <a:rPr lang="ru-RU" sz="24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положительной самооценки, в </a:t>
          </a:r>
          <a:r>
            <a:rPr lang="ru-RU" sz="2400" dirty="0" err="1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т.ч</a:t>
          </a:r>
          <a:r>
            <a:rPr lang="ru-RU" sz="24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и при взаимодействии детей друг с другом и в коллективной работе, уверенность в собственных возможностях и способностях.</a:t>
          </a:r>
          <a:endParaRPr lang="ru-RU" sz="24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00CCB2C-E940-4669-BF1B-55B88C27A5EC}" type="parTrans" cxnId="{D6C562F9-3423-40F2-A1C5-D88D2CDB9EC6}">
      <dgm:prSet/>
      <dgm:spPr/>
    </dgm:pt>
    <dgm:pt modelId="{C42A166F-6FB5-47ED-8AC0-497ED5A05D5F}" type="sibTrans" cxnId="{D6C562F9-3423-40F2-A1C5-D88D2CDB9EC6}">
      <dgm:prSet/>
      <dgm:spPr/>
    </dgm:pt>
    <dgm:pt modelId="{38383D93-90DF-4FBA-ADBD-F624B18F394A}" type="pres">
      <dgm:prSet presAssocID="{ABE45D8C-F9E0-4FEE-98FC-19FA037B625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DBB9FC3-130F-481B-AA19-BAEE18A12A93}" type="pres">
      <dgm:prSet presAssocID="{F526D271-8480-4394-9A65-C47CD6E3021E}" presName="composite" presStyleCnt="0"/>
      <dgm:spPr/>
    </dgm:pt>
    <dgm:pt modelId="{986A1F65-329E-4AF4-AC53-91FE1781D158}" type="pres">
      <dgm:prSet presAssocID="{F526D271-8480-4394-9A65-C47CD6E3021E}" presName="par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5A399D-84D1-4676-867E-C1C8244F7386}" type="pres">
      <dgm:prSet presAssocID="{F526D271-8480-4394-9A65-C47CD6E3021E}" presName="parSh" presStyleLbl="node1" presStyleIdx="0" presStyleCnt="1"/>
      <dgm:spPr/>
      <dgm:t>
        <a:bodyPr/>
        <a:lstStyle/>
        <a:p>
          <a:endParaRPr lang="ru-RU"/>
        </a:p>
      </dgm:t>
    </dgm:pt>
    <dgm:pt modelId="{654FAB1B-0069-4C38-90C6-0DC2A48235E5}" type="pres">
      <dgm:prSet presAssocID="{F526D271-8480-4394-9A65-C47CD6E3021E}" presName="desTx" presStyleLbl="fg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94DFFB4-CFF5-4D23-A6E2-A0A9E0B7B261}" type="presOf" srcId="{F526D271-8480-4394-9A65-C47CD6E3021E}" destId="{615A399D-84D1-4676-867E-C1C8244F7386}" srcOrd="1" destOrd="0" presId="urn:microsoft.com/office/officeart/2005/8/layout/process3"/>
    <dgm:cxn modelId="{D6C562F9-3423-40F2-A1C5-D88D2CDB9EC6}" srcId="{F526D271-8480-4394-9A65-C47CD6E3021E}" destId="{10ADFC3B-B3B2-4BDB-BC1A-4EFB30D3256F}" srcOrd="1" destOrd="0" parTransId="{800CCB2C-E940-4669-BF1B-55B88C27A5EC}" sibTransId="{C42A166F-6FB5-47ED-8AC0-497ED5A05D5F}"/>
    <dgm:cxn modelId="{7CAF3A36-E802-47D6-BC51-07D26DEC1CDE}" type="presOf" srcId="{10ADFC3B-B3B2-4BDB-BC1A-4EFB30D3256F}" destId="{654FAB1B-0069-4C38-90C6-0DC2A48235E5}" srcOrd="0" destOrd="1" presId="urn:microsoft.com/office/officeart/2005/8/layout/process3"/>
    <dgm:cxn modelId="{B0561157-1134-4BFD-B418-E71350472134}" type="presOf" srcId="{ABE45D8C-F9E0-4FEE-98FC-19FA037B6256}" destId="{38383D93-90DF-4FBA-ADBD-F624B18F394A}" srcOrd="0" destOrd="0" presId="urn:microsoft.com/office/officeart/2005/8/layout/process3"/>
    <dgm:cxn modelId="{DEBE41E7-CAF2-4484-83FB-A1951AE1A983}" type="presOf" srcId="{F526D271-8480-4394-9A65-C47CD6E3021E}" destId="{986A1F65-329E-4AF4-AC53-91FE1781D158}" srcOrd="0" destOrd="0" presId="urn:microsoft.com/office/officeart/2005/8/layout/process3"/>
    <dgm:cxn modelId="{A6986ABE-C3E2-452A-838B-B0A9B6299150}" srcId="{F526D271-8480-4394-9A65-C47CD6E3021E}" destId="{A00AD14B-B905-4073-8EA0-42FCFA3A85FB}" srcOrd="0" destOrd="0" parTransId="{E0FD7CA9-D9D0-4CD2-97EE-69454CCA3C07}" sibTransId="{6F33535A-8601-4A96-90B6-59E82A147742}"/>
    <dgm:cxn modelId="{67C284BA-CB9E-4F26-8157-494635B1F1BB}" type="presOf" srcId="{A00AD14B-B905-4073-8EA0-42FCFA3A85FB}" destId="{654FAB1B-0069-4C38-90C6-0DC2A48235E5}" srcOrd="0" destOrd="0" presId="urn:microsoft.com/office/officeart/2005/8/layout/process3"/>
    <dgm:cxn modelId="{1C5807AD-FB95-4D96-AF38-71739BDFAAB0}" srcId="{ABE45D8C-F9E0-4FEE-98FC-19FA037B6256}" destId="{F526D271-8480-4394-9A65-C47CD6E3021E}" srcOrd="0" destOrd="0" parTransId="{C3878342-956C-4782-9714-036B43B030A6}" sibTransId="{B20BB186-0D2B-40A5-B6C5-D635D5EDC3A2}"/>
    <dgm:cxn modelId="{00DA954D-9DAD-4E89-94F1-FC29FFED9BC0}" type="presParOf" srcId="{38383D93-90DF-4FBA-ADBD-F624B18F394A}" destId="{DDBB9FC3-130F-481B-AA19-BAEE18A12A93}" srcOrd="0" destOrd="0" presId="urn:microsoft.com/office/officeart/2005/8/layout/process3"/>
    <dgm:cxn modelId="{04D9E9C0-E658-408C-AD1E-1049E6F47C92}" type="presParOf" srcId="{DDBB9FC3-130F-481B-AA19-BAEE18A12A93}" destId="{986A1F65-329E-4AF4-AC53-91FE1781D158}" srcOrd="0" destOrd="0" presId="urn:microsoft.com/office/officeart/2005/8/layout/process3"/>
    <dgm:cxn modelId="{B3325826-6EBD-4A4B-8222-FFBFF7863EB2}" type="presParOf" srcId="{DDBB9FC3-130F-481B-AA19-BAEE18A12A93}" destId="{615A399D-84D1-4676-867E-C1C8244F7386}" srcOrd="1" destOrd="0" presId="urn:microsoft.com/office/officeart/2005/8/layout/process3"/>
    <dgm:cxn modelId="{26EB9F30-911A-47F3-881D-CA211B717266}" type="presParOf" srcId="{DDBB9FC3-130F-481B-AA19-BAEE18A12A93}" destId="{654FAB1B-0069-4C38-90C6-0DC2A48235E5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7678BD4-6A6C-477C-A539-2C6484243638}" type="doc">
      <dgm:prSet loTypeId="urn:microsoft.com/office/officeart/2005/8/layout/hierarchy4" loCatId="list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2D2FB270-36AA-461D-82E8-244EBC0A8EE0}">
      <dgm:prSet custT="1"/>
      <dgm:spPr/>
      <dgm:t>
        <a:bodyPr/>
        <a:lstStyle/>
        <a:p>
          <a:pPr algn="ctr" rtl="0"/>
          <a:r>
            <a:rPr lang="ru-RU" sz="2400" b="1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Возможность изменений</a:t>
          </a:r>
          <a:br>
            <a:rPr lang="ru-RU" sz="2400" b="1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предметно-пространственной среды</a:t>
          </a:r>
          <a:b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зависимости от образовательной ситуации, в том числе от меняющихся интересов и возможностей детей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7EFA486-06E9-410B-A8D6-A4EE886A3524}" type="parTrans" cxnId="{983CF88F-E9F4-4EFD-87F0-66587AD10397}">
      <dgm:prSet/>
      <dgm:spPr/>
      <dgm:t>
        <a:bodyPr/>
        <a:lstStyle/>
        <a:p>
          <a:pPr algn="ctr"/>
          <a:endParaRPr lang="ru-RU" sz="3200">
            <a:latin typeface="Arial" pitchFamily="34" charset="0"/>
            <a:cs typeface="Arial" pitchFamily="34" charset="0"/>
          </a:endParaRPr>
        </a:p>
      </dgm:t>
    </dgm:pt>
    <dgm:pt modelId="{2816D9C4-7595-4748-A4D8-5F5FE25C5BE0}" type="sibTrans" cxnId="{983CF88F-E9F4-4EFD-87F0-66587AD10397}">
      <dgm:prSet/>
      <dgm:spPr/>
      <dgm:t>
        <a:bodyPr/>
        <a:lstStyle/>
        <a:p>
          <a:pPr algn="ctr"/>
          <a:endParaRPr lang="ru-RU" sz="3200">
            <a:latin typeface="Arial" pitchFamily="34" charset="0"/>
            <a:cs typeface="Arial" pitchFamily="34" charset="0"/>
          </a:endParaRPr>
        </a:p>
      </dgm:t>
    </dgm:pt>
    <dgm:pt modelId="{477C5CF9-EBCF-4494-A207-D99BB35B38C6}" type="pres">
      <dgm:prSet presAssocID="{E7678BD4-6A6C-477C-A539-2C6484243638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76503AD-C65E-4879-A2E1-9D1DB8853E5B}" type="pres">
      <dgm:prSet presAssocID="{2D2FB270-36AA-461D-82E8-244EBC0A8EE0}" presName="vertOne" presStyleCnt="0"/>
      <dgm:spPr/>
      <dgm:t>
        <a:bodyPr/>
        <a:lstStyle/>
        <a:p>
          <a:endParaRPr lang="ru-RU"/>
        </a:p>
      </dgm:t>
    </dgm:pt>
    <dgm:pt modelId="{11FD9B58-FE38-4417-95DE-EEA75B936EE2}" type="pres">
      <dgm:prSet presAssocID="{2D2FB270-36AA-461D-82E8-244EBC0A8EE0}" presName="txOne" presStyleLbl="node0" presStyleIdx="0" presStyleCnt="1" custLinFactNeighborX="8306" custLinFactNeighborY="12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4B62DCB-8A64-49DC-A1F1-BF929CCDB3D1}" type="pres">
      <dgm:prSet presAssocID="{2D2FB270-36AA-461D-82E8-244EBC0A8EE0}" presName="horzOne" presStyleCnt="0"/>
      <dgm:spPr/>
      <dgm:t>
        <a:bodyPr/>
        <a:lstStyle/>
        <a:p>
          <a:endParaRPr lang="ru-RU"/>
        </a:p>
      </dgm:t>
    </dgm:pt>
  </dgm:ptLst>
  <dgm:cxnLst>
    <dgm:cxn modelId="{983CF88F-E9F4-4EFD-87F0-66587AD10397}" srcId="{E7678BD4-6A6C-477C-A539-2C6484243638}" destId="{2D2FB270-36AA-461D-82E8-244EBC0A8EE0}" srcOrd="0" destOrd="0" parTransId="{F7EFA486-06E9-410B-A8D6-A4EE886A3524}" sibTransId="{2816D9C4-7595-4748-A4D8-5F5FE25C5BE0}"/>
    <dgm:cxn modelId="{5B04F42D-5EAF-4FB1-B431-B75733AC8BE9}" type="presOf" srcId="{2D2FB270-36AA-461D-82E8-244EBC0A8EE0}" destId="{11FD9B58-FE38-4417-95DE-EEA75B936EE2}" srcOrd="0" destOrd="0" presId="urn:microsoft.com/office/officeart/2005/8/layout/hierarchy4"/>
    <dgm:cxn modelId="{D084FE80-09EB-41C9-B5B1-A724A5120AF4}" type="presOf" srcId="{E7678BD4-6A6C-477C-A539-2C6484243638}" destId="{477C5CF9-EBCF-4494-A207-D99BB35B38C6}" srcOrd="0" destOrd="0" presId="urn:microsoft.com/office/officeart/2005/8/layout/hierarchy4"/>
    <dgm:cxn modelId="{C79025A4-8C13-4E7A-A774-1B69F20B7272}" type="presParOf" srcId="{477C5CF9-EBCF-4494-A207-D99BB35B38C6}" destId="{076503AD-C65E-4879-A2E1-9D1DB8853E5B}" srcOrd="0" destOrd="0" presId="urn:microsoft.com/office/officeart/2005/8/layout/hierarchy4"/>
    <dgm:cxn modelId="{B90B42F9-44D2-4AF6-A4A0-8484CDD67859}" type="presParOf" srcId="{076503AD-C65E-4879-A2E1-9D1DB8853E5B}" destId="{11FD9B58-FE38-4417-95DE-EEA75B936EE2}" srcOrd="0" destOrd="0" presId="urn:microsoft.com/office/officeart/2005/8/layout/hierarchy4"/>
    <dgm:cxn modelId="{9DC60658-002B-4C4D-9B33-DFF50D6C2B91}" type="presParOf" srcId="{076503AD-C65E-4879-A2E1-9D1DB8853E5B}" destId="{64B62DCB-8A64-49DC-A1F1-BF929CCDB3D1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FCC111F-BDF0-455B-8A6A-D0BB92B8E6D2}" type="doc">
      <dgm:prSet loTypeId="urn:microsoft.com/office/officeart/2005/8/layout/hierarchy4" loCatId="hierarchy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2354D271-6327-4E6A-ABE0-5010EF784E0F}">
      <dgm:prSet custT="1"/>
      <dgm:spPr/>
      <dgm:t>
        <a:bodyPr/>
        <a:lstStyle/>
        <a:p>
          <a:pPr rtl="0"/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Отсутствие жёстко закреплённых способов употребления предметов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CC71C07-F068-4ECC-9FA2-EF8A0A51CCF4}" type="parTrans" cxnId="{A795C048-8404-4604-93A6-59FB7712E84C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C10D8EBC-0581-44BB-B1FB-D7BA48F0C46B}" type="sibTrans" cxnId="{A795C048-8404-4604-93A6-59FB7712E84C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2691030F-F8DA-4F82-9437-C51D11C8FE90}">
      <dgm:prSet custT="1"/>
      <dgm:spPr/>
      <dgm:t>
        <a:bodyPr/>
        <a:lstStyle/>
        <a:p>
          <a:pPr rtl="0"/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Возможность разнообразного использования</a:t>
          </a:r>
          <a:b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различных составляющих предметной среды (детской мебели, матов, мягких модулей, ширм</a:t>
          </a:r>
          <a:b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 т. д.)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46ACD0-1B54-4B90-BC74-71086B3024A1}" type="parTrans" cxnId="{2880EB4C-3B01-4337-ADAB-0418F6BD3C57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815870AB-3A1C-4F65-B33C-F0F1A7982B66}" type="sibTrans" cxnId="{2880EB4C-3B01-4337-ADAB-0418F6BD3C57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B12B0772-EE1E-4E62-B087-991087A37063}">
      <dgm:prSet custT="1"/>
      <dgm:spPr/>
      <dgm:t>
        <a:bodyPr/>
        <a:lstStyle/>
        <a:p>
          <a:pPr rtl="0"/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Наличие</a:t>
          </a: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полифункциональных предметов</a:t>
          </a:r>
          <a:b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(в т.ч. природных материалов, пригодных</a:t>
          </a:r>
          <a:b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для использования в разных видах детской активности, </a:t>
          </a:r>
          <a:b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т.ч. в качестве предметов-заместителей в детской игре)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D9D89A2-2FE9-43F4-A612-846B775DE34C}" type="parTrans" cxnId="{94EC67CA-7949-45C1-AAF2-808401368C67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4D1259C0-4A5C-442D-A81C-7DF32E0C4039}" type="sibTrans" cxnId="{94EC67CA-7949-45C1-AAF2-808401368C67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4CE5C1B4-832F-4735-A23F-095233C59428}" type="pres">
      <dgm:prSet presAssocID="{CFCC111F-BDF0-455B-8A6A-D0BB92B8E6D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FB337A6-04F1-4C37-8B06-91AD743DBC0F}" type="pres">
      <dgm:prSet presAssocID="{2354D271-6327-4E6A-ABE0-5010EF784E0F}" presName="vertOne" presStyleCnt="0"/>
      <dgm:spPr/>
      <dgm:t>
        <a:bodyPr/>
        <a:lstStyle/>
        <a:p>
          <a:endParaRPr lang="ru-RU"/>
        </a:p>
      </dgm:t>
    </dgm:pt>
    <dgm:pt modelId="{D7859B51-3BBE-42D0-AB45-955EBC679CDE}" type="pres">
      <dgm:prSet presAssocID="{2354D271-6327-4E6A-ABE0-5010EF784E0F}" presName="txOne" presStyleLbl="node0" presStyleIdx="0" presStyleCnt="1" custScaleY="285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80A36C-ED38-4BD9-BB87-27A302528D19}" type="pres">
      <dgm:prSet presAssocID="{2354D271-6327-4E6A-ABE0-5010EF784E0F}" presName="parTransOne" presStyleCnt="0"/>
      <dgm:spPr/>
      <dgm:t>
        <a:bodyPr/>
        <a:lstStyle/>
        <a:p>
          <a:endParaRPr lang="ru-RU"/>
        </a:p>
      </dgm:t>
    </dgm:pt>
    <dgm:pt modelId="{53FDD71D-556E-4868-9288-212DC27BC0DB}" type="pres">
      <dgm:prSet presAssocID="{2354D271-6327-4E6A-ABE0-5010EF784E0F}" presName="horzOne" presStyleCnt="0"/>
      <dgm:spPr/>
      <dgm:t>
        <a:bodyPr/>
        <a:lstStyle/>
        <a:p>
          <a:endParaRPr lang="ru-RU"/>
        </a:p>
      </dgm:t>
    </dgm:pt>
    <dgm:pt modelId="{8520CE6E-FD00-4A8D-A01B-3C8360E7621B}" type="pres">
      <dgm:prSet presAssocID="{2691030F-F8DA-4F82-9437-C51D11C8FE90}" presName="vertTwo" presStyleCnt="0"/>
      <dgm:spPr/>
      <dgm:t>
        <a:bodyPr/>
        <a:lstStyle/>
        <a:p>
          <a:endParaRPr lang="ru-RU"/>
        </a:p>
      </dgm:t>
    </dgm:pt>
    <dgm:pt modelId="{1AAE20B9-56C3-4B5B-A21F-A7E371F400CA}" type="pres">
      <dgm:prSet presAssocID="{2691030F-F8DA-4F82-9437-C51D11C8FE90}" presName="txTwo" presStyleLbl="node2" presStyleIdx="0" presStyleCnt="2" custScaleY="104083" custLinFactNeighborY="-68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9A9DE5-409C-4006-9591-335DB5495135}" type="pres">
      <dgm:prSet presAssocID="{2691030F-F8DA-4F82-9437-C51D11C8FE90}" presName="horzTwo" presStyleCnt="0"/>
      <dgm:spPr/>
      <dgm:t>
        <a:bodyPr/>
        <a:lstStyle/>
        <a:p>
          <a:endParaRPr lang="ru-RU"/>
        </a:p>
      </dgm:t>
    </dgm:pt>
    <dgm:pt modelId="{313A3391-C153-4C0C-B4BB-264E93587626}" type="pres">
      <dgm:prSet presAssocID="{815870AB-3A1C-4F65-B33C-F0F1A7982B66}" presName="sibSpaceTwo" presStyleCnt="0"/>
      <dgm:spPr/>
      <dgm:t>
        <a:bodyPr/>
        <a:lstStyle/>
        <a:p>
          <a:endParaRPr lang="ru-RU"/>
        </a:p>
      </dgm:t>
    </dgm:pt>
    <dgm:pt modelId="{5074F5F7-6AC6-4757-B9F2-7BA54B88D5FD}" type="pres">
      <dgm:prSet presAssocID="{B12B0772-EE1E-4E62-B087-991087A37063}" presName="vertTwo" presStyleCnt="0"/>
      <dgm:spPr/>
      <dgm:t>
        <a:bodyPr/>
        <a:lstStyle/>
        <a:p>
          <a:endParaRPr lang="ru-RU"/>
        </a:p>
      </dgm:t>
    </dgm:pt>
    <dgm:pt modelId="{85CDB6F8-419A-4DC0-AF54-81D5977FE6D2}" type="pres">
      <dgm:prSet presAssocID="{B12B0772-EE1E-4E62-B087-991087A37063}" presName="txTwo" presStyleLbl="node2" presStyleIdx="1" presStyleCnt="2" custScaleY="104083" custLinFactNeighborY="-68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86CA06-A3FD-43D5-AB86-1AA23187C5DA}" type="pres">
      <dgm:prSet presAssocID="{B12B0772-EE1E-4E62-B087-991087A37063}" presName="horzTwo" presStyleCnt="0"/>
      <dgm:spPr/>
      <dgm:t>
        <a:bodyPr/>
        <a:lstStyle/>
        <a:p>
          <a:endParaRPr lang="ru-RU"/>
        </a:p>
      </dgm:t>
    </dgm:pt>
  </dgm:ptLst>
  <dgm:cxnLst>
    <dgm:cxn modelId="{50AF83A8-B4F1-4B88-829A-206DC36D9E54}" type="presOf" srcId="{B12B0772-EE1E-4E62-B087-991087A37063}" destId="{85CDB6F8-419A-4DC0-AF54-81D5977FE6D2}" srcOrd="0" destOrd="0" presId="urn:microsoft.com/office/officeart/2005/8/layout/hierarchy4"/>
    <dgm:cxn modelId="{D0FC0F89-C587-4202-B609-D6F84402A56C}" type="presOf" srcId="{2691030F-F8DA-4F82-9437-C51D11C8FE90}" destId="{1AAE20B9-56C3-4B5B-A21F-A7E371F400CA}" srcOrd="0" destOrd="0" presId="urn:microsoft.com/office/officeart/2005/8/layout/hierarchy4"/>
    <dgm:cxn modelId="{E8449A61-9DAA-42D3-9E65-895AE6DE2200}" type="presOf" srcId="{2354D271-6327-4E6A-ABE0-5010EF784E0F}" destId="{D7859B51-3BBE-42D0-AB45-955EBC679CDE}" srcOrd="0" destOrd="0" presId="urn:microsoft.com/office/officeart/2005/8/layout/hierarchy4"/>
    <dgm:cxn modelId="{2880EB4C-3B01-4337-ADAB-0418F6BD3C57}" srcId="{2354D271-6327-4E6A-ABE0-5010EF784E0F}" destId="{2691030F-F8DA-4F82-9437-C51D11C8FE90}" srcOrd="0" destOrd="0" parTransId="{7B46ACD0-1B54-4B90-BC74-71086B3024A1}" sibTransId="{815870AB-3A1C-4F65-B33C-F0F1A7982B66}"/>
    <dgm:cxn modelId="{94EC67CA-7949-45C1-AAF2-808401368C67}" srcId="{2354D271-6327-4E6A-ABE0-5010EF784E0F}" destId="{B12B0772-EE1E-4E62-B087-991087A37063}" srcOrd="1" destOrd="0" parTransId="{AD9D89A2-2FE9-43F4-A612-846B775DE34C}" sibTransId="{4D1259C0-4A5C-442D-A81C-7DF32E0C4039}"/>
    <dgm:cxn modelId="{A795C048-8404-4604-93A6-59FB7712E84C}" srcId="{CFCC111F-BDF0-455B-8A6A-D0BB92B8E6D2}" destId="{2354D271-6327-4E6A-ABE0-5010EF784E0F}" srcOrd="0" destOrd="0" parTransId="{ECC71C07-F068-4ECC-9FA2-EF8A0A51CCF4}" sibTransId="{C10D8EBC-0581-44BB-B1FB-D7BA48F0C46B}"/>
    <dgm:cxn modelId="{F7C67272-9F0F-4348-BCE4-9B2577D35D1F}" type="presOf" srcId="{CFCC111F-BDF0-455B-8A6A-D0BB92B8E6D2}" destId="{4CE5C1B4-832F-4735-A23F-095233C59428}" srcOrd="0" destOrd="0" presId="urn:microsoft.com/office/officeart/2005/8/layout/hierarchy4"/>
    <dgm:cxn modelId="{1334F0A3-5C5D-488C-88EA-26FDADDE4DD3}" type="presParOf" srcId="{4CE5C1B4-832F-4735-A23F-095233C59428}" destId="{9FB337A6-04F1-4C37-8B06-91AD743DBC0F}" srcOrd="0" destOrd="0" presId="urn:microsoft.com/office/officeart/2005/8/layout/hierarchy4"/>
    <dgm:cxn modelId="{B9349030-AED9-4A3C-9B6F-AF3F99F89607}" type="presParOf" srcId="{9FB337A6-04F1-4C37-8B06-91AD743DBC0F}" destId="{D7859B51-3BBE-42D0-AB45-955EBC679CDE}" srcOrd="0" destOrd="0" presId="urn:microsoft.com/office/officeart/2005/8/layout/hierarchy4"/>
    <dgm:cxn modelId="{1C12E2A2-118A-463D-AD91-64CD07896B08}" type="presParOf" srcId="{9FB337A6-04F1-4C37-8B06-91AD743DBC0F}" destId="{C480A36C-ED38-4BD9-BB87-27A302528D19}" srcOrd="1" destOrd="0" presId="urn:microsoft.com/office/officeart/2005/8/layout/hierarchy4"/>
    <dgm:cxn modelId="{6136F966-D985-43B3-85AD-EBBD4C9637DE}" type="presParOf" srcId="{9FB337A6-04F1-4C37-8B06-91AD743DBC0F}" destId="{53FDD71D-556E-4868-9288-212DC27BC0DB}" srcOrd="2" destOrd="0" presId="urn:microsoft.com/office/officeart/2005/8/layout/hierarchy4"/>
    <dgm:cxn modelId="{EBF20373-9399-4DED-A11F-68273595BB52}" type="presParOf" srcId="{53FDD71D-556E-4868-9288-212DC27BC0DB}" destId="{8520CE6E-FD00-4A8D-A01B-3C8360E7621B}" srcOrd="0" destOrd="0" presId="urn:microsoft.com/office/officeart/2005/8/layout/hierarchy4"/>
    <dgm:cxn modelId="{8915E96D-5AFC-4D3B-A933-EA6869256BA6}" type="presParOf" srcId="{8520CE6E-FD00-4A8D-A01B-3C8360E7621B}" destId="{1AAE20B9-56C3-4B5B-A21F-A7E371F400CA}" srcOrd="0" destOrd="0" presId="urn:microsoft.com/office/officeart/2005/8/layout/hierarchy4"/>
    <dgm:cxn modelId="{B949AE86-B74E-4AE0-96DC-F48E323453EF}" type="presParOf" srcId="{8520CE6E-FD00-4A8D-A01B-3C8360E7621B}" destId="{1D9A9DE5-409C-4006-9591-335DB5495135}" srcOrd="1" destOrd="0" presId="urn:microsoft.com/office/officeart/2005/8/layout/hierarchy4"/>
    <dgm:cxn modelId="{CB378975-1A09-409B-91EF-324FFBD672D5}" type="presParOf" srcId="{53FDD71D-556E-4868-9288-212DC27BC0DB}" destId="{313A3391-C153-4C0C-B4BB-264E93587626}" srcOrd="1" destOrd="0" presId="urn:microsoft.com/office/officeart/2005/8/layout/hierarchy4"/>
    <dgm:cxn modelId="{957C56AD-AD91-4B93-90A7-D16A581F90EA}" type="presParOf" srcId="{53FDD71D-556E-4868-9288-212DC27BC0DB}" destId="{5074F5F7-6AC6-4757-B9F2-7BA54B88D5FD}" srcOrd="2" destOrd="0" presId="urn:microsoft.com/office/officeart/2005/8/layout/hierarchy4"/>
    <dgm:cxn modelId="{DE55F0D8-5039-40B7-9B3B-5F5D9AA8F9CD}" type="presParOf" srcId="{5074F5F7-6AC6-4757-B9F2-7BA54B88D5FD}" destId="{85CDB6F8-419A-4DC0-AF54-81D5977FE6D2}" srcOrd="0" destOrd="0" presId="urn:microsoft.com/office/officeart/2005/8/layout/hierarchy4"/>
    <dgm:cxn modelId="{5EA11BC6-87F7-44B5-B7A2-0155CA9B2466}" type="presParOf" srcId="{5074F5F7-6AC6-4757-B9F2-7BA54B88D5FD}" destId="{1C86CA06-A3FD-43D5-AB86-1AA23187C5DA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24274C3-5C72-4ECA-84D9-FC734DCCC0DC}" type="doc">
      <dgm:prSet loTypeId="urn:microsoft.com/office/officeart/2005/8/layout/hierarchy4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84BD8F2-B9E3-43CD-A3AB-B6FF36BD357A}">
      <dgm:prSet custT="1"/>
      <dgm:spPr/>
      <dgm:t>
        <a:bodyPr/>
        <a:lstStyle/>
        <a:p>
          <a:pPr rtl="0"/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Наличие различных пространств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E9C142-C38A-40ED-9870-4CE10F848F6E}" type="parTrans" cxnId="{43C17BD0-C86F-48F6-BE7B-788144240157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4EBAB4FC-2F91-44CF-A677-1F751A9E9FA4}" type="sibTrans" cxnId="{43C17BD0-C86F-48F6-BE7B-788144240157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E2E7F509-232A-4AE4-AF80-A8A27FAEDC3B}">
      <dgm:prSet custT="1"/>
      <dgm:spPr>
        <a:solidFill>
          <a:srgbClr val="CCCCFF"/>
        </a:solidFill>
      </dgm:spPr>
      <dgm:t>
        <a:bodyPr anchor="t"/>
        <a:lstStyle/>
        <a:p>
          <a:pPr rtl="0"/>
          <a:endParaRPr lang="ru-RU" sz="2000" dirty="0" smtClean="0">
            <a:latin typeface="Arial" pitchFamily="34" charset="0"/>
            <a:cs typeface="Arial" pitchFamily="34" charset="0"/>
          </a:endParaRPr>
        </a:p>
        <a:p>
          <a:pPr rtl="0"/>
          <a:endParaRPr lang="ru-RU" sz="2000" dirty="0" smtClean="0">
            <a:latin typeface="Arial" pitchFamily="34" charset="0"/>
            <a:cs typeface="Arial" pitchFamily="34" charset="0"/>
          </a:endParaRPr>
        </a:p>
        <a:p>
          <a:pPr rtl="0"/>
          <a:endParaRPr lang="ru-RU" sz="2000" dirty="0" smtClean="0">
            <a:latin typeface="Arial" pitchFamily="34" charset="0"/>
            <a:cs typeface="Arial" pitchFamily="34" charset="0"/>
          </a:endParaRPr>
        </a:p>
        <a:p>
          <a:pPr rtl="0"/>
          <a:r>
            <a: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для игры</a:t>
          </a:r>
          <a:endParaRPr lang="ru-RU" sz="2000" b="1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6B74E11-9F22-4B65-B26A-06C66AF26315}" type="parTrans" cxnId="{D85CD296-F99A-44C6-9698-A8447C60CD66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C19A8E49-9298-4012-B1BC-3708A90868CA}" type="sibTrans" cxnId="{D85CD296-F99A-44C6-9698-A8447C60CD66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E4D16706-0B6B-4C8B-8F48-C4EBCCDFC8B9}">
      <dgm:prSet custT="1"/>
      <dgm:spPr>
        <a:solidFill>
          <a:srgbClr val="CCCCFF"/>
        </a:solidFill>
      </dgm:spPr>
      <dgm:t>
        <a:bodyPr anchor="t"/>
        <a:lstStyle/>
        <a:p>
          <a:pPr rtl="0"/>
          <a:endParaRPr lang="ru-RU" sz="2000" dirty="0" smtClean="0">
            <a:latin typeface="Arial" pitchFamily="34" charset="0"/>
            <a:cs typeface="Arial" pitchFamily="34" charset="0"/>
          </a:endParaRPr>
        </a:p>
        <a:p>
          <a:pPr rtl="0"/>
          <a:endParaRPr lang="ru-RU" sz="2000" dirty="0" smtClean="0">
            <a:latin typeface="Arial" pitchFamily="34" charset="0"/>
            <a:cs typeface="Arial" pitchFamily="34" charset="0"/>
          </a:endParaRPr>
        </a:p>
        <a:p>
          <a:pPr rtl="0"/>
          <a:endParaRPr lang="ru-RU" sz="2000" dirty="0" smtClean="0">
            <a:latin typeface="Arial" pitchFamily="34" charset="0"/>
            <a:cs typeface="Arial" pitchFamily="34" charset="0"/>
          </a:endParaRPr>
        </a:p>
        <a:p>
          <a:pPr rtl="0"/>
          <a:r>
            <a: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для </a:t>
          </a:r>
          <a:r>
            <a:rPr lang="ru-RU" sz="2000" b="1" dirty="0" err="1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конст-руирования</a:t>
          </a:r>
          <a:endParaRPr lang="ru-RU" sz="2000" b="1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1D6636D-7E9B-4F72-9BFD-167BD51A5A17}" type="parTrans" cxnId="{4CE1EDC9-CBDB-41BC-9323-994D606CBE89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F69992A6-C35C-4729-8037-FB8DE7BBE724}" type="sibTrans" cxnId="{4CE1EDC9-CBDB-41BC-9323-994D606CBE89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E275D86B-82FB-4C2D-8E68-F4D202AA37BA}">
      <dgm:prSet custT="1"/>
      <dgm:spPr>
        <a:solidFill>
          <a:srgbClr val="CCCCFF"/>
        </a:solidFill>
      </dgm:spPr>
      <dgm:t>
        <a:bodyPr anchor="t"/>
        <a:lstStyle/>
        <a:p>
          <a:pPr rtl="0"/>
          <a:endParaRPr lang="ru-RU" sz="2000" dirty="0" smtClean="0">
            <a:latin typeface="Arial" pitchFamily="34" charset="0"/>
            <a:cs typeface="Arial" pitchFamily="34" charset="0"/>
          </a:endParaRPr>
        </a:p>
        <a:p>
          <a:pPr rtl="0"/>
          <a:endParaRPr lang="ru-RU" sz="2000" dirty="0" smtClean="0">
            <a:latin typeface="Arial" pitchFamily="34" charset="0"/>
            <a:cs typeface="Arial" pitchFamily="34" charset="0"/>
          </a:endParaRPr>
        </a:p>
        <a:p>
          <a:pPr rtl="0"/>
          <a:endParaRPr lang="ru-RU" sz="2000" dirty="0" smtClean="0">
            <a:latin typeface="Arial" pitchFamily="34" charset="0"/>
            <a:cs typeface="Arial" pitchFamily="34" charset="0"/>
          </a:endParaRPr>
        </a:p>
        <a:p>
          <a:pPr rtl="0"/>
          <a:r>
            <a: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для </a:t>
          </a:r>
          <a:r>
            <a:rPr lang="ru-RU" sz="2000" b="1" dirty="0" err="1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уедине-ния</a:t>
          </a:r>
          <a:r>
            <a: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sz="2000" b="1" dirty="0" smtClean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rtl="0"/>
          <a:r>
            <a: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 пр.</a:t>
          </a:r>
          <a:endParaRPr lang="ru-RU" sz="2000" b="1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A8061AD-7360-456D-99FD-FFF1D688CA57}" type="parTrans" cxnId="{48DDB888-D9FF-4700-A1D3-265397A5626C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8285B8B4-AC6B-45FB-A561-A43A71F3660E}" type="sibTrans" cxnId="{48DDB888-D9FF-4700-A1D3-265397A5626C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2B36AFCB-C345-47C3-9F8B-761C071157FE}">
      <dgm:prSet custT="1"/>
      <dgm:spPr/>
      <dgm:t>
        <a:bodyPr/>
        <a:lstStyle/>
        <a:p>
          <a:pPr rtl="0"/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Наличие разнообразных </a:t>
          </a:r>
          <a:r>
            <a:rPr lang="ru-RU" sz="20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материа-лов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игр, игрушек и </a:t>
          </a:r>
          <a:r>
            <a:rPr lang="ru-RU" sz="20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оборудова-ния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20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обеспечи-вающих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свободный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выбор детей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7869798-7840-45E0-80C1-7B9A55F091C1}" type="parTrans" cxnId="{313376B2-D415-4855-A188-82963CAA149E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7B85BB6B-AB44-452C-9B12-6D31E7A3CE55}" type="sibTrans" cxnId="{313376B2-D415-4855-A188-82963CAA149E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D2DF2DA2-85FC-4755-B6CD-81DF3D787A90}">
      <dgm:prSet custT="1"/>
      <dgm:spPr/>
      <dgm:t>
        <a:bodyPr/>
        <a:lstStyle/>
        <a:p>
          <a:pPr rtl="0"/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Периодическая сменяемость игрового материала, появление новых предметов, стимулирующих игровую, двигательную, познавательную и </a:t>
          </a:r>
          <a:r>
            <a:rPr lang="ru-RU" sz="20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исследователь-скую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активность детей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1450C2C-790E-4A38-A725-86BD24DB6EB0}" type="parTrans" cxnId="{2CAE5CA2-8602-4D6E-8DCE-0B085612489C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9216793B-D960-4E8F-91DF-3F9B6BABA1B2}" type="sibTrans" cxnId="{2CAE5CA2-8602-4D6E-8DCE-0B085612489C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204219BC-1670-4CCD-A87E-DC40A05C3AB1}" type="pres">
      <dgm:prSet presAssocID="{B24274C3-5C72-4ECA-84D9-FC734DCCC0D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10BE5AA-4107-4AE1-BE0B-F0110669D9E5}" type="pres">
      <dgm:prSet presAssocID="{384BD8F2-B9E3-43CD-A3AB-B6FF36BD357A}" presName="vertOne" presStyleCnt="0"/>
      <dgm:spPr/>
      <dgm:t>
        <a:bodyPr/>
        <a:lstStyle/>
        <a:p>
          <a:endParaRPr lang="ru-RU"/>
        </a:p>
      </dgm:t>
    </dgm:pt>
    <dgm:pt modelId="{BD1B84BB-48FB-42E4-B556-494CE6943941}" type="pres">
      <dgm:prSet presAssocID="{384BD8F2-B9E3-43CD-A3AB-B6FF36BD357A}" presName="txOne" presStyleLbl="node0" presStyleIdx="0" presStyleCnt="3" custScaleY="33707" custLinFactNeighborX="5864" custLinFactNeighborY="4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331FBD-9F0B-4AA3-A0A4-C6717C4DC0B3}" type="pres">
      <dgm:prSet presAssocID="{384BD8F2-B9E3-43CD-A3AB-B6FF36BD357A}" presName="parTransOne" presStyleCnt="0"/>
      <dgm:spPr/>
      <dgm:t>
        <a:bodyPr/>
        <a:lstStyle/>
        <a:p>
          <a:endParaRPr lang="ru-RU"/>
        </a:p>
      </dgm:t>
    </dgm:pt>
    <dgm:pt modelId="{0038C8B1-A546-455F-B5C3-39FDB81A2486}" type="pres">
      <dgm:prSet presAssocID="{384BD8F2-B9E3-43CD-A3AB-B6FF36BD357A}" presName="horzOne" presStyleCnt="0"/>
      <dgm:spPr/>
      <dgm:t>
        <a:bodyPr/>
        <a:lstStyle/>
        <a:p>
          <a:endParaRPr lang="ru-RU"/>
        </a:p>
      </dgm:t>
    </dgm:pt>
    <dgm:pt modelId="{3B0C5228-6D2B-470E-A5DF-92F4AF210BDA}" type="pres">
      <dgm:prSet presAssocID="{E2E7F509-232A-4AE4-AF80-A8A27FAEDC3B}" presName="vertTwo" presStyleCnt="0"/>
      <dgm:spPr/>
      <dgm:t>
        <a:bodyPr/>
        <a:lstStyle/>
        <a:p>
          <a:endParaRPr lang="ru-RU"/>
        </a:p>
      </dgm:t>
    </dgm:pt>
    <dgm:pt modelId="{838C3653-D554-4027-B6F5-0491B3522E27}" type="pres">
      <dgm:prSet presAssocID="{E2E7F509-232A-4AE4-AF80-A8A27FAEDC3B}" presName="txTwo" presStyleLbl="node2" presStyleIdx="0" presStyleCnt="3" custScaleX="86101" custScaleY="118855" custLinFactNeighborX="16463" custLinFactNeighborY="-71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B7E8A5-ACF4-43A5-877E-106371608E3B}" type="pres">
      <dgm:prSet presAssocID="{E2E7F509-232A-4AE4-AF80-A8A27FAEDC3B}" presName="horzTwo" presStyleCnt="0"/>
      <dgm:spPr/>
      <dgm:t>
        <a:bodyPr/>
        <a:lstStyle/>
        <a:p>
          <a:endParaRPr lang="ru-RU"/>
        </a:p>
      </dgm:t>
    </dgm:pt>
    <dgm:pt modelId="{ED01DD77-4946-4110-B118-FF6D2F189D63}" type="pres">
      <dgm:prSet presAssocID="{C19A8E49-9298-4012-B1BC-3708A90868CA}" presName="sibSpaceTwo" presStyleCnt="0"/>
      <dgm:spPr/>
      <dgm:t>
        <a:bodyPr/>
        <a:lstStyle/>
        <a:p>
          <a:endParaRPr lang="ru-RU"/>
        </a:p>
      </dgm:t>
    </dgm:pt>
    <dgm:pt modelId="{A1ED96FE-A044-45B5-A1E9-887C2BD48E86}" type="pres">
      <dgm:prSet presAssocID="{E4D16706-0B6B-4C8B-8F48-C4EBCCDFC8B9}" presName="vertTwo" presStyleCnt="0"/>
      <dgm:spPr/>
      <dgm:t>
        <a:bodyPr/>
        <a:lstStyle/>
        <a:p>
          <a:endParaRPr lang="ru-RU"/>
        </a:p>
      </dgm:t>
    </dgm:pt>
    <dgm:pt modelId="{4E55E990-B889-4874-8FD1-54C43A94466E}" type="pres">
      <dgm:prSet presAssocID="{E4D16706-0B6B-4C8B-8F48-C4EBCCDFC8B9}" presName="txTwo" presStyleLbl="node2" presStyleIdx="1" presStyleCnt="3" custScaleX="86101" custScaleY="118855" custLinFactNeighborX="16463" custLinFactNeighborY="-71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94FE33D-AF97-4DD7-B60C-96207F8DBBF5}" type="pres">
      <dgm:prSet presAssocID="{E4D16706-0B6B-4C8B-8F48-C4EBCCDFC8B9}" presName="horzTwo" presStyleCnt="0"/>
      <dgm:spPr/>
      <dgm:t>
        <a:bodyPr/>
        <a:lstStyle/>
        <a:p>
          <a:endParaRPr lang="ru-RU"/>
        </a:p>
      </dgm:t>
    </dgm:pt>
    <dgm:pt modelId="{C2861A10-E4B3-4931-A368-9A4443188C91}" type="pres">
      <dgm:prSet presAssocID="{F69992A6-C35C-4729-8037-FB8DE7BBE724}" presName="sibSpaceTwo" presStyleCnt="0"/>
      <dgm:spPr/>
      <dgm:t>
        <a:bodyPr/>
        <a:lstStyle/>
        <a:p>
          <a:endParaRPr lang="ru-RU"/>
        </a:p>
      </dgm:t>
    </dgm:pt>
    <dgm:pt modelId="{70BEF527-8574-49D8-9BCC-8E4C8562FA66}" type="pres">
      <dgm:prSet presAssocID="{E275D86B-82FB-4C2D-8E68-F4D202AA37BA}" presName="vertTwo" presStyleCnt="0"/>
      <dgm:spPr/>
      <dgm:t>
        <a:bodyPr/>
        <a:lstStyle/>
        <a:p>
          <a:endParaRPr lang="ru-RU"/>
        </a:p>
      </dgm:t>
    </dgm:pt>
    <dgm:pt modelId="{F4CA098F-AEAC-4EC1-879B-D87AB7C57F86}" type="pres">
      <dgm:prSet presAssocID="{E275D86B-82FB-4C2D-8E68-F4D202AA37BA}" presName="txTwo" presStyleLbl="node2" presStyleIdx="2" presStyleCnt="3" custScaleX="86101" custScaleY="118855" custLinFactNeighborX="16463" custLinFactNeighborY="-71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08524E4-EA52-4701-8FE4-A20B6677E852}" type="pres">
      <dgm:prSet presAssocID="{E275D86B-82FB-4C2D-8E68-F4D202AA37BA}" presName="horzTwo" presStyleCnt="0"/>
      <dgm:spPr/>
      <dgm:t>
        <a:bodyPr/>
        <a:lstStyle/>
        <a:p>
          <a:endParaRPr lang="ru-RU"/>
        </a:p>
      </dgm:t>
    </dgm:pt>
    <dgm:pt modelId="{535DA0A5-F449-47EC-91C0-D941F2229DD5}" type="pres">
      <dgm:prSet presAssocID="{4EBAB4FC-2F91-44CF-A677-1F751A9E9FA4}" presName="sibSpaceOne" presStyleCnt="0"/>
      <dgm:spPr/>
      <dgm:t>
        <a:bodyPr/>
        <a:lstStyle/>
        <a:p>
          <a:endParaRPr lang="ru-RU"/>
        </a:p>
      </dgm:t>
    </dgm:pt>
    <dgm:pt modelId="{113057AF-5AE9-4E99-9EEA-2F7AB0DDBCAB}" type="pres">
      <dgm:prSet presAssocID="{2B36AFCB-C345-47C3-9F8B-761C071157FE}" presName="vertOne" presStyleCnt="0"/>
      <dgm:spPr/>
      <dgm:t>
        <a:bodyPr/>
        <a:lstStyle/>
        <a:p>
          <a:endParaRPr lang="ru-RU"/>
        </a:p>
      </dgm:t>
    </dgm:pt>
    <dgm:pt modelId="{51513E46-45CD-48D9-B7C5-19F745337F4B}" type="pres">
      <dgm:prSet presAssocID="{2B36AFCB-C345-47C3-9F8B-761C071157FE}" presName="txOne" presStyleLbl="node0" presStyleIdx="1" presStyleCnt="3" custScaleX="112818" custScaleY="155906" custLinFactNeighborX="90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755AF78-9C46-4BDB-9406-ABE26CD1D0D1}" type="pres">
      <dgm:prSet presAssocID="{2B36AFCB-C345-47C3-9F8B-761C071157FE}" presName="horzOne" presStyleCnt="0"/>
      <dgm:spPr/>
      <dgm:t>
        <a:bodyPr/>
        <a:lstStyle/>
        <a:p>
          <a:endParaRPr lang="ru-RU"/>
        </a:p>
      </dgm:t>
    </dgm:pt>
    <dgm:pt modelId="{B104592A-F1FD-446F-B2DC-4D39EE45E16A}" type="pres">
      <dgm:prSet presAssocID="{7B85BB6B-AB44-452C-9B12-6D31E7A3CE55}" presName="sibSpaceOne" presStyleCnt="0"/>
      <dgm:spPr/>
      <dgm:t>
        <a:bodyPr/>
        <a:lstStyle/>
        <a:p>
          <a:endParaRPr lang="ru-RU"/>
        </a:p>
      </dgm:t>
    </dgm:pt>
    <dgm:pt modelId="{74908758-10DC-448E-AC36-53078FB9448B}" type="pres">
      <dgm:prSet presAssocID="{D2DF2DA2-85FC-4755-B6CD-81DF3D787A90}" presName="vertOne" presStyleCnt="0"/>
      <dgm:spPr/>
      <dgm:t>
        <a:bodyPr/>
        <a:lstStyle/>
        <a:p>
          <a:endParaRPr lang="ru-RU"/>
        </a:p>
      </dgm:t>
    </dgm:pt>
    <dgm:pt modelId="{397D4CE6-BA33-4B42-B70A-E6CAAD9E05D3}" type="pres">
      <dgm:prSet presAssocID="{D2DF2DA2-85FC-4755-B6CD-81DF3D787A90}" presName="txOne" presStyleLbl="node0" presStyleIdx="2" presStyleCnt="3" custScaleX="152589" custScaleY="1559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43F76A3-19F2-41CC-AD74-DEF8562A4ADE}" type="pres">
      <dgm:prSet presAssocID="{D2DF2DA2-85FC-4755-B6CD-81DF3D787A90}" presName="horzOne" presStyleCnt="0"/>
      <dgm:spPr/>
      <dgm:t>
        <a:bodyPr/>
        <a:lstStyle/>
        <a:p>
          <a:endParaRPr lang="ru-RU"/>
        </a:p>
      </dgm:t>
    </dgm:pt>
  </dgm:ptLst>
  <dgm:cxnLst>
    <dgm:cxn modelId="{D85CD296-F99A-44C6-9698-A8447C60CD66}" srcId="{384BD8F2-B9E3-43CD-A3AB-B6FF36BD357A}" destId="{E2E7F509-232A-4AE4-AF80-A8A27FAEDC3B}" srcOrd="0" destOrd="0" parTransId="{46B74E11-9F22-4B65-B26A-06C66AF26315}" sibTransId="{C19A8E49-9298-4012-B1BC-3708A90868CA}"/>
    <dgm:cxn modelId="{E8496C42-F91E-4597-957A-32C41144E51E}" type="presOf" srcId="{2B36AFCB-C345-47C3-9F8B-761C071157FE}" destId="{51513E46-45CD-48D9-B7C5-19F745337F4B}" srcOrd="0" destOrd="0" presId="urn:microsoft.com/office/officeart/2005/8/layout/hierarchy4"/>
    <dgm:cxn modelId="{13A9616E-82AF-4191-BFEB-2CEBBAC96E8A}" type="presOf" srcId="{E275D86B-82FB-4C2D-8E68-F4D202AA37BA}" destId="{F4CA098F-AEAC-4EC1-879B-D87AB7C57F86}" srcOrd="0" destOrd="0" presId="urn:microsoft.com/office/officeart/2005/8/layout/hierarchy4"/>
    <dgm:cxn modelId="{313376B2-D415-4855-A188-82963CAA149E}" srcId="{B24274C3-5C72-4ECA-84D9-FC734DCCC0DC}" destId="{2B36AFCB-C345-47C3-9F8B-761C071157FE}" srcOrd="1" destOrd="0" parTransId="{07869798-7840-45E0-80C1-7B9A55F091C1}" sibTransId="{7B85BB6B-AB44-452C-9B12-6D31E7A3CE55}"/>
    <dgm:cxn modelId="{595D3D05-A269-4F39-9035-FD655603F7EA}" type="presOf" srcId="{E2E7F509-232A-4AE4-AF80-A8A27FAEDC3B}" destId="{838C3653-D554-4027-B6F5-0491B3522E27}" srcOrd="0" destOrd="0" presId="urn:microsoft.com/office/officeart/2005/8/layout/hierarchy4"/>
    <dgm:cxn modelId="{4CE1EDC9-CBDB-41BC-9323-994D606CBE89}" srcId="{384BD8F2-B9E3-43CD-A3AB-B6FF36BD357A}" destId="{E4D16706-0B6B-4C8B-8F48-C4EBCCDFC8B9}" srcOrd="1" destOrd="0" parTransId="{01D6636D-7E9B-4F72-9BFD-167BD51A5A17}" sibTransId="{F69992A6-C35C-4729-8037-FB8DE7BBE724}"/>
    <dgm:cxn modelId="{2CAE5CA2-8602-4D6E-8DCE-0B085612489C}" srcId="{B24274C3-5C72-4ECA-84D9-FC734DCCC0DC}" destId="{D2DF2DA2-85FC-4755-B6CD-81DF3D787A90}" srcOrd="2" destOrd="0" parTransId="{01450C2C-790E-4A38-A725-86BD24DB6EB0}" sibTransId="{9216793B-D960-4E8F-91DF-3F9B6BABA1B2}"/>
    <dgm:cxn modelId="{43C17BD0-C86F-48F6-BE7B-788144240157}" srcId="{B24274C3-5C72-4ECA-84D9-FC734DCCC0DC}" destId="{384BD8F2-B9E3-43CD-A3AB-B6FF36BD357A}" srcOrd="0" destOrd="0" parTransId="{4AE9C142-C38A-40ED-9870-4CE10F848F6E}" sibTransId="{4EBAB4FC-2F91-44CF-A677-1F751A9E9FA4}"/>
    <dgm:cxn modelId="{C6AE1DF2-FBF7-495E-8303-D4D7DBD75F07}" type="presOf" srcId="{B24274C3-5C72-4ECA-84D9-FC734DCCC0DC}" destId="{204219BC-1670-4CCD-A87E-DC40A05C3AB1}" srcOrd="0" destOrd="0" presId="urn:microsoft.com/office/officeart/2005/8/layout/hierarchy4"/>
    <dgm:cxn modelId="{EB5DF053-606F-4D27-AE0F-19A212EB0759}" type="presOf" srcId="{384BD8F2-B9E3-43CD-A3AB-B6FF36BD357A}" destId="{BD1B84BB-48FB-42E4-B556-494CE6943941}" srcOrd="0" destOrd="0" presId="urn:microsoft.com/office/officeart/2005/8/layout/hierarchy4"/>
    <dgm:cxn modelId="{48DDB888-D9FF-4700-A1D3-265397A5626C}" srcId="{384BD8F2-B9E3-43CD-A3AB-B6FF36BD357A}" destId="{E275D86B-82FB-4C2D-8E68-F4D202AA37BA}" srcOrd="2" destOrd="0" parTransId="{1A8061AD-7360-456D-99FD-FFF1D688CA57}" sibTransId="{8285B8B4-AC6B-45FB-A561-A43A71F3660E}"/>
    <dgm:cxn modelId="{3A8367E3-596A-4574-A8C5-5E1D482F4C5E}" type="presOf" srcId="{D2DF2DA2-85FC-4755-B6CD-81DF3D787A90}" destId="{397D4CE6-BA33-4B42-B70A-E6CAAD9E05D3}" srcOrd="0" destOrd="0" presId="urn:microsoft.com/office/officeart/2005/8/layout/hierarchy4"/>
    <dgm:cxn modelId="{5E94B786-AC5A-4464-94D6-A313CF07D178}" type="presOf" srcId="{E4D16706-0B6B-4C8B-8F48-C4EBCCDFC8B9}" destId="{4E55E990-B889-4874-8FD1-54C43A94466E}" srcOrd="0" destOrd="0" presId="urn:microsoft.com/office/officeart/2005/8/layout/hierarchy4"/>
    <dgm:cxn modelId="{215D2394-3611-41D4-BA90-F7AC6E07D07C}" type="presParOf" srcId="{204219BC-1670-4CCD-A87E-DC40A05C3AB1}" destId="{510BE5AA-4107-4AE1-BE0B-F0110669D9E5}" srcOrd="0" destOrd="0" presId="urn:microsoft.com/office/officeart/2005/8/layout/hierarchy4"/>
    <dgm:cxn modelId="{A0029E09-D8CD-4C61-9134-D3EB43EFE786}" type="presParOf" srcId="{510BE5AA-4107-4AE1-BE0B-F0110669D9E5}" destId="{BD1B84BB-48FB-42E4-B556-494CE6943941}" srcOrd="0" destOrd="0" presId="urn:microsoft.com/office/officeart/2005/8/layout/hierarchy4"/>
    <dgm:cxn modelId="{D0DAE3C3-5E59-46B0-B434-8CEF6DFA19BA}" type="presParOf" srcId="{510BE5AA-4107-4AE1-BE0B-F0110669D9E5}" destId="{76331FBD-9F0B-4AA3-A0A4-C6717C4DC0B3}" srcOrd="1" destOrd="0" presId="urn:microsoft.com/office/officeart/2005/8/layout/hierarchy4"/>
    <dgm:cxn modelId="{D1CF752C-FE6A-4065-B2C1-C70BDBE91509}" type="presParOf" srcId="{510BE5AA-4107-4AE1-BE0B-F0110669D9E5}" destId="{0038C8B1-A546-455F-B5C3-39FDB81A2486}" srcOrd="2" destOrd="0" presId="urn:microsoft.com/office/officeart/2005/8/layout/hierarchy4"/>
    <dgm:cxn modelId="{E47208A6-D06E-4715-80D2-D41A7F58277B}" type="presParOf" srcId="{0038C8B1-A546-455F-B5C3-39FDB81A2486}" destId="{3B0C5228-6D2B-470E-A5DF-92F4AF210BDA}" srcOrd="0" destOrd="0" presId="urn:microsoft.com/office/officeart/2005/8/layout/hierarchy4"/>
    <dgm:cxn modelId="{0FFC7C7F-D93E-4B39-8689-08B47982398E}" type="presParOf" srcId="{3B0C5228-6D2B-470E-A5DF-92F4AF210BDA}" destId="{838C3653-D554-4027-B6F5-0491B3522E27}" srcOrd="0" destOrd="0" presId="urn:microsoft.com/office/officeart/2005/8/layout/hierarchy4"/>
    <dgm:cxn modelId="{51725D65-9085-43DF-B43A-8B6978578330}" type="presParOf" srcId="{3B0C5228-6D2B-470E-A5DF-92F4AF210BDA}" destId="{6AB7E8A5-ACF4-43A5-877E-106371608E3B}" srcOrd="1" destOrd="0" presId="urn:microsoft.com/office/officeart/2005/8/layout/hierarchy4"/>
    <dgm:cxn modelId="{5621CD28-F90D-4913-B3D7-AF7D45C360C0}" type="presParOf" srcId="{0038C8B1-A546-455F-B5C3-39FDB81A2486}" destId="{ED01DD77-4946-4110-B118-FF6D2F189D63}" srcOrd="1" destOrd="0" presId="urn:microsoft.com/office/officeart/2005/8/layout/hierarchy4"/>
    <dgm:cxn modelId="{7C018079-6E1E-4114-9727-8065F80A7858}" type="presParOf" srcId="{0038C8B1-A546-455F-B5C3-39FDB81A2486}" destId="{A1ED96FE-A044-45B5-A1E9-887C2BD48E86}" srcOrd="2" destOrd="0" presId="urn:microsoft.com/office/officeart/2005/8/layout/hierarchy4"/>
    <dgm:cxn modelId="{D8DF83E2-B151-4047-B993-C287B9D816E0}" type="presParOf" srcId="{A1ED96FE-A044-45B5-A1E9-887C2BD48E86}" destId="{4E55E990-B889-4874-8FD1-54C43A94466E}" srcOrd="0" destOrd="0" presId="urn:microsoft.com/office/officeart/2005/8/layout/hierarchy4"/>
    <dgm:cxn modelId="{C19025F6-48BE-4055-8322-36C5DED9C4F3}" type="presParOf" srcId="{A1ED96FE-A044-45B5-A1E9-887C2BD48E86}" destId="{B94FE33D-AF97-4DD7-B60C-96207F8DBBF5}" srcOrd="1" destOrd="0" presId="urn:microsoft.com/office/officeart/2005/8/layout/hierarchy4"/>
    <dgm:cxn modelId="{2F769FEA-310A-4B3F-A7D5-B4B5AF2623C9}" type="presParOf" srcId="{0038C8B1-A546-455F-B5C3-39FDB81A2486}" destId="{C2861A10-E4B3-4931-A368-9A4443188C91}" srcOrd="3" destOrd="0" presId="urn:microsoft.com/office/officeart/2005/8/layout/hierarchy4"/>
    <dgm:cxn modelId="{48F28EF6-9174-42B4-B626-98CE1D495D2E}" type="presParOf" srcId="{0038C8B1-A546-455F-B5C3-39FDB81A2486}" destId="{70BEF527-8574-49D8-9BCC-8E4C8562FA66}" srcOrd="4" destOrd="0" presId="urn:microsoft.com/office/officeart/2005/8/layout/hierarchy4"/>
    <dgm:cxn modelId="{51B40449-71FC-4AB9-99F6-0918B7DA56CC}" type="presParOf" srcId="{70BEF527-8574-49D8-9BCC-8E4C8562FA66}" destId="{F4CA098F-AEAC-4EC1-879B-D87AB7C57F86}" srcOrd="0" destOrd="0" presId="urn:microsoft.com/office/officeart/2005/8/layout/hierarchy4"/>
    <dgm:cxn modelId="{23407DB1-34A1-47C1-80D9-97A4620DDA39}" type="presParOf" srcId="{70BEF527-8574-49D8-9BCC-8E4C8562FA66}" destId="{208524E4-EA52-4701-8FE4-A20B6677E852}" srcOrd="1" destOrd="0" presId="urn:microsoft.com/office/officeart/2005/8/layout/hierarchy4"/>
    <dgm:cxn modelId="{4A874F1F-197E-4F5C-8032-04192189694A}" type="presParOf" srcId="{204219BC-1670-4CCD-A87E-DC40A05C3AB1}" destId="{535DA0A5-F449-47EC-91C0-D941F2229DD5}" srcOrd="1" destOrd="0" presId="urn:microsoft.com/office/officeart/2005/8/layout/hierarchy4"/>
    <dgm:cxn modelId="{59CA883C-CEA2-439F-A9A5-4D1B27760A58}" type="presParOf" srcId="{204219BC-1670-4CCD-A87E-DC40A05C3AB1}" destId="{113057AF-5AE9-4E99-9EEA-2F7AB0DDBCAB}" srcOrd="2" destOrd="0" presId="urn:microsoft.com/office/officeart/2005/8/layout/hierarchy4"/>
    <dgm:cxn modelId="{70D1C46C-1FAE-40BA-BC16-D3061E86AED3}" type="presParOf" srcId="{113057AF-5AE9-4E99-9EEA-2F7AB0DDBCAB}" destId="{51513E46-45CD-48D9-B7C5-19F745337F4B}" srcOrd="0" destOrd="0" presId="urn:microsoft.com/office/officeart/2005/8/layout/hierarchy4"/>
    <dgm:cxn modelId="{AA38AAEC-4B8C-4D9C-92BE-A57CF906AA6C}" type="presParOf" srcId="{113057AF-5AE9-4E99-9EEA-2F7AB0DDBCAB}" destId="{9755AF78-9C46-4BDB-9406-ABE26CD1D0D1}" srcOrd="1" destOrd="0" presId="urn:microsoft.com/office/officeart/2005/8/layout/hierarchy4"/>
    <dgm:cxn modelId="{8B52694C-5132-4B96-BEBA-3E289227A787}" type="presParOf" srcId="{204219BC-1670-4CCD-A87E-DC40A05C3AB1}" destId="{B104592A-F1FD-446F-B2DC-4D39EE45E16A}" srcOrd="3" destOrd="0" presId="urn:microsoft.com/office/officeart/2005/8/layout/hierarchy4"/>
    <dgm:cxn modelId="{F9C214AA-D3F4-405A-984B-68E059754E87}" type="presParOf" srcId="{204219BC-1670-4CCD-A87E-DC40A05C3AB1}" destId="{74908758-10DC-448E-AC36-53078FB9448B}" srcOrd="4" destOrd="0" presId="urn:microsoft.com/office/officeart/2005/8/layout/hierarchy4"/>
    <dgm:cxn modelId="{74C2EC31-7617-4A7F-9C70-5B6B3D19E1E1}" type="presParOf" srcId="{74908758-10DC-448E-AC36-53078FB9448B}" destId="{397D4CE6-BA33-4B42-B70A-E6CAAD9E05D3}" srcOrd="0" destOrd="0" presId="urn:microsoft.com/office/officeart/2005/8/layout/hierarchy4"/>
    <dgm:cxn modelId="{0C8FF17D-44EE-4E9D-9527-1936E74AB644}" type="presParOf" srcId="{74908758-10DC-448E-AC36-53078FB9448B}" destId="{E43F76A3-19F2-41CC-AD74-DEF8562A4ADE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62F6E8A-86E9-45F6-8433-3A8CFFCD3DB2}" type="doc">
      <dgm:prSet loTypeId="urn:microsoft.com/office/officeart/2005/8/layout/hierarchy4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B06EAD1-5DA1-4ADB-8CBC-6B2D66AD480D}">
      <dgm:prSet custT="1"/>
      <dgm:spPr>
        <a:solidFill>
          <a:srgbClr val="003399"/>
        </a:solidFill>
      </dgm:spPr>
      <dgm:t>
        <a:bodyPr/>
        <a:lstStyle/>
        <a:p>
          <a:pPr rtl="0"/>
          <a:r>
            <a:rPr lang="ru-RU" sz="2000" b="1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Доступность всех помещений</a:t>
          </a:r>
          <a:r>
            <a:rPr lang="ru-RU" sz="2000" b="1" u="non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</a:t>
          </a:r>
          <a:br>
            <a:rPr lang="ru-RU" sz="2000" b="1" u="none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где осуществляется образовательная деятельность</a:t>
          </a:r>
        </a:p>
        <a:p>
          <a:pPr rtl="0"/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для воспитанников</a:t>
          </a:r>
          <a:b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(в том числе детей</a:t>
          </a:r>
          <a:b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 ОВЗ и детей-инвалидов)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3FAD549-E8F2-4377-B9E3-D34534B242A9}" type="parTrans" cxnId="{E2AFF2E2-ADAE-4502-BE95-72D24705E532}">
      <dgm:prSet/>
      <dgm:spPr/>
      <dgm:t>
        <a:bodyPr/>
        <a:lstStyle/>
        <a:p>
          <a:endParaRPr lang="ru-RU"/>
        </a:p>
      </dgm:t>
    </dgm:pt>
    <dgm:pt modelId="{68BE3884-2FEF-4502-BF42-079B03E4C5CB}" type="sibTrans" cxnId="{E2AFF2E2-ADAE-4502-BE95-72D24705E532}">
      <dgm:prSet/>
      <dgm:spPr/>
      <dgm:t>
        <a:bodyPr/>
        <a:lstStyle/>
        <a:p>
          <a:endParaRPr lang="ru-RU"/>
        </a:p>
      </dgm:t>
    </dgm:pt>
    <dgm:pt modelId="{6D685D44-299D-4B65-BB67-3D00641C0ABB}">
      <dgm:prSet custT="1"/>
      <dgm:spPr>
        <a:solidFill>
          <a:srgbClr val="003399"/>
        </a:solidFill>
      </dgm:spPr>
      <dgm:t>
        <a:bodyPr/>
        <a:lstStyle/>
        <a:p>
          <a:pPr rtl="0"/>
          <a:r>
            <a:rPr lang="ru-RU" sz="2000" b="1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Свободный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доступ к играм, игрушкам, материалам, пособиям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обеспечивающим все основные виды детской активности воспитанников</a:t>
          </a:r>
          <a:b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(в том числе детей с ОВЗ и детей-инвалидов)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29E6B7-88EB-4249-8DC6-3D070EF6F05C}" type="parTrans" cxnId="{70C7DE11-F65A-43B8-9F31-C738FF368087}">
      <dgm:prSet/>
      <dgm:spPr/>
      <dgm:t>
        <a:bodyPr/>
        <a:lstStyle/>
        <a:p>
          <a:endParaRPr lang="ru-RU"/>
        </a:p>
      </dgm:t>
    </dgm:pt>
    <dgm:pt modelId="{4D8244BE-A48E-4860-825E-A5FADAF56A5F}" type="sibTrans" cxnId="{70C7DE11-F65A-43B8-9F31-C738FF368087}">
      <dgm:prSet/>
      <dgm:spPr/>
      <dgm:t>
        <a:bodyPr/>
        <a:lstStyle/>
        <a:p>
          <a:endParaRPr lang="ru-RU"/>
        </a:p>
      </dgm:t>
    </dgm:pt>
    <dgm:pt modelId="{3C7F143C-7FE9-4DFD-B57A-1DBDF01DEE70}">
      <dgm:prSet custT="1"/>
      <dgm:spPr>
        <a:solidFill>
          <a:srgbClr val="003399"/>
        </a:solidFill>
      </dgm:spPr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Исправность</a:t>
          </a:r>
          <a:b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 сохранность материалов</a:t>
          </a:r>
          <a:b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 оборудования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CD4F06-DA65-46FF-9211-5B070FD3426F}" type="parTrans" cxnId="{B4DC111D-2D67-45AC-AFB4-6D4A452A4032}">
      <dgm:prSet/>
      <dgm:spPr/>
      <dgm:t>
        <a:bodyPr/>
        <a:lstStyle/>
        <a:p>
          <a:endParaRPr lang="ru-RU"/>
        </a:p>
      </dgm:t>
    </dgm:pt>
    <dgm:pt modelId="{612F455B-3A16-406B-949A-3C77420663E1}" type="sibTrans" cxnId="{B4DC111D-2D67-45AC-AFB4-6D4A452A4032}">
      <dgm:prSet/>
      <dgm:spPr/>
      <dgm:t>
        <a:bodyPr/>
        <a:lstStyle/>
        <a:p>
          <a:endParaRPr lang="ru-RU"/>
        </a:p>
      </dgm:t>
    </dgm:pt>
    <dgm:pt modelId="{F0B57D76-FCBA-4A54-9265-83BF5BF1B447}" type="pres">
      <dgm:prSet presAssocID="{C62F6E8A-86E9-45F6-8433-3A8CFFCD3DB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60E316E-12B8-475E-9BFE-DF8E42AC4064}" type="pres">
      <dgm:prSet presAssocID="{7B06EAD1-5DA1-4ADB-8CBC-6B2D66AD480D}" presName="vertOne" presStyleCnt="0"/>
      <dgm:spPr/>
    </dgm:pt>
    <dgm:pt modelId="{EF940D1F-8EC9-4E28-906B-21ADE3577463}" type="pres">
      <dgm:prSet presAssocID="{7B06EAD1-5DA1-4ADB-8CBC-6B2D66AD480D}" presName="txOne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58B65D3-F343-4088-B8D1-724369DB1C8A}" type="pres">
      <dgm:prSet presAssocID="{7B06EAD1-5DA1-4ADB-8CBC-6B2D66AD480D}" presName="horzOne" presStyleCnt="0"/>
      <dgm:spPr/>
    </dgm:pt>
    <dgm:pt modelId="{ED413631-C075-436A-B7BE-85EE0D94C723}" type="pres">
      <dgm:prSet presAssocID="{68BE3884-2FEF-4502-BF42-079B03E4C5CB}" presName="sibSpaceOne" presStyleCnt="0"/>
      <dgm:spPr/>
    </dgm:pt>
    <dgm:pt modelId="{0138DBCC-3EE1-4686-917B-025FB88A697F}" type="pres">
      <dgm:prSet presAssocID="{6D685D44-299D-4B65-BB67-3D00641C0ABB}" presName="vertOne" presStyleCnt="0"/>
      <dgm:spPr/>
    </dgm:pt>
    <dgm:pt modelId="{33EA75DF-D3FA-4CE6-AE33-105A0AC90C76}" type="pres">
      <dgm:prSet presAssocID="{6D685D44-299D-4B65-BB67-3D00641C0ABB}" presName="txOne" presStyleLbl="node0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AE02EB-D556-4289-90DE-4731ADADF6F6}" type="pres">
      <dgm:prSet presAssocID="{6D685D44-299D-4B65-BB67-3D00641C0ABB}" presName="horzOne" presStyleCnt="0"/>
      <dgm:spPr/>
    </dgm:pt>
    <dgm:pt modelId="{0509B9AB-3ED4-4128-8AA5-7BEAF21BD33A}" type="pres">
      <dgm:prSet presAssocID="{4D8244BE-A48E-4860-825E-A5FADAF56A5F}" presName="sibSpaceOne" presStyleCnt="0"/>
      <dgm:spPr/>
    </dgm:pt>
    <dgm:pt modelId="{DD651C0F-614B-4CE1-BE3F-F582C6F77633}" type="pres">
      <dgm:prSet presAssocID="{3C7F143C-7FE9-4DFD-B57A-1DBDF01DEE70}" presName="vertOne" presStyleCnt="0"/>
      <dgm:spPr/>
    </dgm:pt>
    <dgm:pt modelId="{0612B293-85FE-4165-BDC4-D218BFE39748}" type="pres">
      <dgm:prSet presAssocID="{3C7F143C-7FE9-4DFD-B57A-1DBDF01DEE70}" presName="txOne" presStyleLbl="node0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5DAD81-25D6-4C24-9B00-87491B60EEE4}" type="pres">
      <dgm:prSet presAssocID="{3C7F143C-7FE9-4DFD-B57A-1DBDF01DEE70}" presName="horzOne" presStyleCnt="0"/>
      <dgm:spPr/>
    </dgm:pt>
  </dgm:ptLst>
  <dgm:cxnLst>
    <dgm:cxn modelId="{90EDAD08-0922-43F9-A534-B94C2FB73857}" type="presOf" srcId="{7B06EAD1-5DA1-4ADB-8CBC-6B2D66AD480D}" destId="{EF940D1F-8EC9-4E28-906B-21ADE3577463}" srcOrd="0" destOrd="0" presId="urn:microsoft.com/office/officeart/2005/8/layout/hierarchy4"/>
    <dgm:cxn modelId="{70C7DE11-F65A-43B8-9F31-C738FF368087}" srcId="{C62F6E8A-86E9-45F6-8433-3A8CFFCD3DB2}" destId="{6D685D44-299D-4B65-BB67-3D00641C0ABB}" srcOrd="1" destOrd="0" parTransId="{8A29E6B7-88EB-4249-8DC6-3D070EF6F05C}" sibTransId="{4D8244BE-A48E-4860-825E-A5FADAF56A5F}"/>
    <dgm:cxn modelId="{7ECDBEF0-8B6C-4421-8705-348455CF584B}" type="presOf" srcId="{3C7F143C-7FE9-4DFD-B57A-1DBDF01DEE70}" destId="{0612B293-85FE-4165-BDC4-D218BFE39748}" srcOrd="0" destOrd="0" presId="urn:microsoft.com/office/officeart/2005/8/layout/hierarchy4"/>
    <dgm:cxn modelId="{4D9E2FA0-753C-4EDC-A4AD-8A5E74944CB4}" type="presOf" srcId="{6D685D44-299D-4B65-BB67-3D00641C0ABB}" destId="{33EA75DF-D3FA-4CE6-AE33-105A0AC90C76}" srcOrd="0" destOrd="0" presId="urn:microsoft.com/office/officeart/2005/8/layout/hierarchy4"/>
    <dgm:cxn modelId="{E2AFF2E2-ADAE-4502-BE95-72D24705E532}" srcId="{C62F6E8A-86E9-45F6-8433-3A8CFFCD3DB2}" destId="{7B06EAD1-5DA1-4ADB-8CBC-6B2D66AD480D}" srcOrd="0" destOrd="0" parTransId="{23FAD549-E8F2-4377-B9E3-D34534B242A9}" sibTransId="{68BE3884-2FEF-4502-BF42-079B03E4C5CB}"/>
    <dgm:cxn modelId="{F5DA7594-B446-4534-B433-14477E4BDAE0}" type="presOf" srcId="{C62F6E8A-86E9-45F6-8433-3A8CFFCD3DB2}" destId="{F0B57D76-FCBA-4A54-9265-83BF5BF1B447}" srcOrd="0" destOrd="0" presId="urn:microsoft.com/office/officeart/2005/8/layout/hierarchy4"/>
    <dgm:cxn modelId="{B4DC111D-2D67-45AC-AFB4-6D4A452A4032}" srcId="{C62F6E8A-86E9-45F6-8433-3A8CFFCD3DB2}" destId="{3C7F143C-7FE9-4DFD-B57A-1DBDF01DEE70}" srcOrd="2" destOrd="0" parTransId="{DACD4F06-DA65-46FF-9211-5B070FD3426F}" sibTransId="{612F455B-3A16-406B-949A-3C77420663E1}"/>
    <dgm:cxn modelId="{EB2B19DD-50A5-4647-8A1D-35CA01CC1279}" type="presParOf" srcId="{F0B57D76-FCBA-4A54-9265-83BF5BF1B447}" destId="{F60E316E-12B8-475E-9BFE-DF8E42AC4064}" srcOrd="0" destOrd="0" presId="urn:microsoft.com/office/officeart/2005/8/layout/hierarchy4"/>
    <dgm:cxn modelId="{B9F141EA-F7E4-4034-B642-C8583903592D}" type="presParOf" srcId="{F60E316E-12B8-475E-9BFE-DF8E42AC4064}" destId="{EF940D1F-8EC9-4E28-906B-21ADE3577463}" srcOrd="0" destOrd="0" presId="urn:microsoft.com/office/officeart/2005/8/layout/hierarchy4"/>
    <dgm:cxn modelId="{E86DF31F-B069-4B66-B5F3-4C2B32EBA99A}" type="presParOf" srcId="{F60E316E-12B8-475E-9BFE-DF8E42AC4064}" destId="{758B65D3-F343-4088-B8D1-724369DB1C8A}" srcOrd="1" destOrd="0" presId="urn:microsoft.com/office/officeart/2005/8/layout/hierarchy4"/>
    <dgm:cxn modelId="{67D8B860-4094-44DE-AD78-97847079DCE3}" type="presParOf" srcId="{F0B57D76-FCBA-4A54-9265-83BF5BF1B447}" destId="{ED413631-C075-436A-B7BE-85EE0D94C723}" srcOrd="1" destOrd="0" presId="urn:microsoft.com/office/officeart/2005/8/layout/hierarchy4"/>
    <dgm:cxn modelId="{C0E87BEA-0DFE-46C6-8B0A-125733128A91}" type="presParOf" srcId="{F0B57D76-FCBA-4A54-9265-83BF5BF1B447}" destId="{0138DBCC-3EE1-4686-917B-025FB88A697F}" srcOrd="2" destOrd="0" presId="urn:microsoft.com/office/officeart/2005/8/layout/hierarchy4"/>
    <dgm:cxn modelId="{7A7CE8DE-2E99-4A79-A81E-15D33E4D6C46}" type="presParOf" srcId="{0138DBCC-3EE1-4686-917B-025FB88A697F}" destId="{33EA75DF-D3FA-4CE6-AE33-105A0AC90C76}" srcOrd="0" destOrd="0" presId="urn:microsoft.com/office/officeart/2005/8/layout/hierarchy4"/>
    <dgm:cxn modelId="{CB21F4F8-338D-47DF-8C01-26D6FDC71919}" type="presParOf" srcId="{0138DBCC-3EE1-4686-917B-025FB88A697F}" destId="{BBAE02EB-D556-4289-90DE-4731ADADF6F6}" srcOrd="1" destOrd="0" presId="urn:microsoft.com/office/officeart/2005/8/layout/hierarchy4"/>
    <dgm:cxn modelId="{494011D0-607C-4F8D-A254-11FBE9DB3E15}" type="presParOf" srcId="{F0B57D76-FCBA-4A54-9265-83BF5BF1B447}" destId="{0509B9AB-3ED4-4128-8AA5-7BEAF21BD33A}" srcOrd="3" destOrd="0" presId="urn:microsoft.com/office/officeart/2005/8/layout/hierarchy4"/>
    <dgm:cxn modelId="{0365278D-4992-42D6-9525-2B0196602C85}" type="presParOf" srcId="{F0B57D76-FCBA-4A54-9265-83BF5BF1B447}" destId="{DD651C0F-614B-4CE1-BE3F-F582C6F77633}" srcOrd="4" destOrd="0" presId="urn:microsoft.com/office/officeart/2005/8/layout/hierarchy4"/>
    <dgm:cxn modelId="{6AC8D793-74E5-4834-B7DD-CFBE4BA33046}" type="presParOf" srcId="{DD651C0F-614B-4CE1-BE3F-F582C6F77633}" destId="{0612B293-85FE-4165-BDC4-D218BFE39748}" srcOrd="0" destOrd="0" presId="urn:microsoft.com/office/officeart/2005/8/layout/hierarchy4"/>
    <dgm:cxn modelId="{C8E577C4-51AE-4125-8124-BFAAC3DB9D51}" type="presParOf" srcId="{DD651C0F-614B-4CE1-BE3F-F582C6F77633}" destId="{605DAD81-25D6-4C24-9B00-87491B60EEE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43315FAB-470D-4179-9748-BB8A4761E0AA}" type="doc">
      <dgm:prSet loTypeId="urn:microsoft.com/office/officeart/2005/8/layout/hierarchy4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E3E673C-D430-4509-923E-0FE54BD4BE86}">
      <dgm:prSet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Соответствие всех элементов требованиям по обеспечению надёжности и безопасности их использования</a:t>
          </a:r>
          <a:endParaRPr lang="ru-RU" sz="2400" b="1" dirty="0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AC50474-BE1B-45EF-B1BE-6F88CE5F0577}" type="parTrans" cxnId="{4BCCED88-4495-4DF5-ADCE-A3377BACEC96}">
      <dgm:prSet/>
      <dgm:spPr/>
      <dgm:t>
        <a:bodyPr/>
        <a:lstStyle/>
        <a:p>
          <a:endParaRPr lang="ru-RU"/>
        </a:p>
      </dgm:t>
    </dgm:pt>
    <dgm:pt modelId="{FF80925E-FE44-4A05-B827-F4A7450CBCB6}" type="sibTrans" cxnId="{4BCCED88-4495-4DF5-ADCE-A3377BACEC96}">
      <dgm:prSet/>
      <dgm:spPr/>
      <dgm:t>
        <a:bodyPr/>
        <a:lstStyle/>
        <a:p>
          <a:endParaRPr lang="ru-RU"/>
        </a:p>
      </dgm:t>
    </dgm:pt>
    <dgm:pt modelId="{AF7DD10D-E62D-43E7-BBB6-4915567BDB0C}" type="pres">
      <dgm:prSet presAssocID="{43315FAB-470D-4179-9748-BB8A4761E0AA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843A98B-C2C6-4EB0-AB3B-BF0FB5FAF446}" type="pres">
      <dgm:prSet presAssocID="{1E3E673C-D430-4509-923E-0FE54BD4BE86}" presName="vertOne" presStyleCnt="0"/>
      <dgm:spPr/>
    </dgm:pt>
    <dgm:pt modelId="{9C8C20E7-F3D7-4C77-A633-5B2E1C857EED}" type="pres">
      <dgm:prSet presAssocID="{1E3E673C-D430-4509-923E-0FE54BD4BE86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D3C4BC4-925C-4400-A8D4-0A41F26BE50B}" type="pres">
      <dgm:prSet presAssocID="{1E3E673C-D430-4509-923E-0FE54BD4BE86}" presName="horzOne" presStyleCnt="0"/>
      <dgm:spPr/>
    </dgm:pt>
  </dgm:ptLst>
  <dgm:cxnLst>
    <dgm:cxn modelId="{AE1A9BE1-B77A-4763-93F4-CDC90FCB394F}" type="presOf" srcId="{1E3E673C-D430-4509-923E-0FE54BD4BE86}" destId="{9C8C20E7-F3D7-4C77-A633-5B2E1C857EED}" srcOrd="0" destOrd="0" presId="urn:microsoft.com/office/officeart/2005/8/layout/hierarchy4"/>
    <dgm:cxn modelId="{4BCCED88-4495-4DF5-ADCE-A3377BACEC96}" srcId="{43315FAB-470D-4179-9748-BB8A4761E0AA}" destId="{1E3E673C-D430-4509-923E-0FE54BD4BE86}" srcOrd="0" destOrd="0" parTransId="{7AC50474-BE1B-45EF-B1BE-6F88CE5F0577}" sibTransId="{FF80925E-FE44-4A05-B827-F4A7450CBCB6}"/>
    <dgm:cxn modelId="{7BF468C5-A955-4AEC-91DB-630AB276492F}" type="presOf" srcId="{43315FAB-470D-4179-9748-BB8A4761E0AA}" destId="{AF7DD10D-E62D-43E7-BBB6-4915567BDB0C}" srcOrd="0" destOrd="0" presId="urn:microsoft.com/office/officeart/2005/8/layout/hierarchy4"/>
    <dgm:cxn modelId="{C285A7FE-B44C-4747-B830-695F448CEAFC}" type="presParOf" srcId="{AF7DD10D-E62D-43E7-BBB6-4915567BDB0C}" destId="{1843A98B-C2C6-4EB0-AB3B-BF0FB5FAF446}" srcOrd="0" destOrd="0" presId="urn:microsoft.com/office/officeart/2005/8/layout/hierarchy4"/>
    <dgm:cxn modelId="{D3BDC399-15D1-4D71-B22C-50E25584EB02}" type="presParOf" srcId="{1843A98B-C2C6-4EB0-AB3B-BF0FB5FAF446}" destId="{9C8C20E7-F3D7-4C77-A633-5B2E1C857EED}" srcOrd="0" destOrd="0" presId="urn:microsoft.com/office/officeart/2005/8/layout/hierarchy4"/>
    <dgm:cxn modelId="{89B144B9-1B27-4884-9E8F-D058BB017090}" type="presParOf" srcId="{1843A98B-C2C6-4EB0-AB3B-BF0FB5FAF446}" destId="{6D3C4BC4-925C-4400-A8D4-0A41F26BE50B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E45D8C-F9E0-4FEE-98FC-19FA037B6256}" type="doc">
      <dgm:prSet loTypeId="urn:microsoft.com/office/officeart/2005/8/layout/process3" loCatId="process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F526D271-8480-4394-9A65-C47CD6E3021E}">
      <dgm:prSet custT="1"/>
      <dgm:spPr>
        <a:solidFill>
          <a:srgbClr val="7030A0"/>
        </a:solidFill>
      </dgm:spPr>
      <dgm:t>
        <a:bodyPr/>
        <a:lstStyle/>
        <a:p>
          <a:pPr rtl="0"/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Максимальную реализацию</a:t>
          </a:r>
          <a:b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образовательного потенциала</a:t>
          </a:r>
          <a:b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пространства</a:t>
          </a:r>
          <a:r>
            <a:rPr lang="ru-RU" sz="2400" b="1" dirty="0" smtClean="0">
              <a:latin typeface="Arial" pitchFamily="34" charset="0"/>
              <a:cs typeface="Arial" pitchFamily="34" charset="0"/>
            </a:rPr>
            <a:t>:</a:t>
          </a:r>
          <a:endParaRPr lang="ru-RU" sz="2400" b="1" dirty="0">
            <a:latin typeface="Arial" pitchFamily="34" charset="0"/>
            <a:cs typeface="Arial" pitchFamily="34" charset="0"/>
          </a:endParaRPr>
        </a:p>
      </dgm:t>
    </dgm:pt>
    <dgm:pt modelId="{C3878342-956C-4782-9714-036B43B030A6}" type="parTrans" cxnId="{1C5807AD-FB95-4D96-AF38-71739BDFAAB0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B20BB186-0D2B-40A5-B6C5-D635D5EDC3A2}" type="sibTrans" cxnId="{1C5807AD-FB95-4D96-AF38-71739BDFAAB0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A00AD14B-B905-4073-8EA0-42FCFA3A85FB}">
      <dgm:prSet custT="1"/>
      <dgm:spPr/>
      <dgm:t>
        <a:bodyPr/>
        <a:lstStyle/>
        <a:p>
          <a:pPr rtl="0"/>
          <a:r>
            <a:rPr lang="ru-RU" sz="2400" u="none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Организации</a:t>
          </a:r>
          <a:endParaRPr lang="ru-RU" sz="24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FD7CA9-D9D0-4CD2-97EE-69454CCA3C07}" type="parTrans" cxnId="{A6986ABE-C3E2-452A-838B-B0A9B6299150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6F33535A-8601-4A96-90B6-59E82A147742}" type="sibTrans" cxnId="{A6986ABE-C3E2-452A-838B-B0A9B6299150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0A6148D2-AA89-4C0C-AE7C-786FBF88A92B}">
      <dgm:prSet custT="1"/>
      <dgm:spPr/>
      <dgm:t>
        <a:bodyPr/>
        <a:lstStyle/>
        <a:p>
          <a:pPr rtl="0"/>
          <a:r>
            <a:rPr lang="ru-RU" sz="24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Группы</a:t>
          </a:r>
          <a:endParaRPr lang="ru-RU" sz="24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13DC1A8-14BC-4080-9136-3C4979A841A4}" type="parTrans" cxnId="{AE0FEEB3-A6E0-4BE9-A230-3E06C5CA1113}">
      <dgm:prSet/>
      <dgm:spPr/>
      <dgm:t>
        <a:bodyPr/>
        <a:lstStyle/>
        <a:p>
          <a:endParaRPr lang="ru-RU"/>
        </a:p>
      </dgm:t>
    </dgm:pt>
    <dgm:pt modelId="{E5980AE6-2EAB-4A79-BDF4-AB59CB32AD30}" type="sibTrans" cxnId="{AE0FEEB3-A6E0-4BE9-A230-3E06C5CA1113}">
      <dgm:prSet/>
      <dgm:spPr/>
      <dgm:t>
        <a:bodyPr/>
        <a:lstStyle/>
        <a:p>
          <a:endParaRPr lang="ru-RU"/>
        </a:p>
      </dgm:t>
    </dgm:pt>
    <dgm:pt modelId="{7B78B86A-769A-4BC9-B3C9-CB426DC4758F}">
      <dgm:prSet custT="1"/>
      <dgm:spPr/>
      <dgm:t>
        <a:bodyPr/>
        <a:lstStyle/>
        <a:p>
          <a:pPr rtl="0"/>
          <a:r>
            <a:rPr lang="ru-RU" sz="24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территории, приспособленной</a:t>
          </a:r>
          <a:br>
            <a:rPr lang="ru-RU" sz="24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для реализации Программы</a:t>
          </a:r>
          <a:endParaRPr lang="ru-RU" sz="24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05DC798-1142-432D-821D-9B659915BABB}" type="parTrans" cxnId="{1ED0E627-2B13-42CA-B31B-7B7E85A888CC}">
      <dgm:prSet/>
      <dgm:spPr/>
      <dgm:t>
        <a:bodyPr/>
        <a:lstStyle/>
        <a:p>
          <a:endParaRPr lang="ru-RU"/>
        </a:p>
      </dgm:t>
    </dgm:pt>
    <dgm:pt modelId="{30834FFB-4FFD-4369-94A7-1BC097A2E3B8}" type="sibTrans" cxnId="{1ED0E627-2B13-42CA-B31B-7B7E85A888CC}">
      <dgm:prSet/>
      <dgm:spPr/>
      <dgm:t>
        <a:bodyPr/>
        <a:lstStyle/>
        <a:p>
          <a:endParaRPr lang="ru-RU"/>
        </a:p>
      </dgm:t>
    </dgm:pt>
    <dgm:pt modelId="{2BE01F1C-6A15-4CA3-A5AF-A409C3ABC282}">
      <dgm:prSet custT="1"/>
      <dgm:spPr/>
      <dgm:t>
        <a:bodyPr/>
        <a:lstStyle/>
        <a:p>
          <a:pPr rtl="0"/>
          <a:r>
            <a:rPr lang="ru-RU" sz="24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материалов, оборудования</a:t>
          </a:r>
          <a:br>
            <a:rPr lang="ru-RU" sz="24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 инвентаря </a:t>
          </a:r>
          <a:endParaRPr lang="ru-RU" sz="24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BDA220E-9C6E-4346-BF2D-FA329F9DA459}" type="parTrans" cxnId="{C8760130-9D06-4A00-BD85-1B623E45E769}">
      <dgm:prSet/>
      <dgm:spPr/>
      <dgm:t>
        <a:bodyPr/>
        <a:lstStyle/>
        <a:p>
          <a:endParaRPr lang="ru-RU"/>
        </a:p>
      </dgm:t>
    </dgm:pt>
    <dgm:pt modelId="{58F0D02D-3BFA-482E-A7B8-BDE631605BFC}" type="sibTrans" cxnId="{C8760130-9D06-4A00-BD85-1B623E45E769}">
      <dgm:prSet/>
      <dgm:spPr/>
      <dgm:t>
        <a:bodyPr/>
        <a:lstStyle/>
        <a:p>
          <a:endParaRPr lang="ru-RU"/>
        </a:p>
      </dgm:t>
    </dgm:pt>
    <dgm:pt modelId="{38383D93-90DF-4FBA-ADBD-F624B18F394A}" type="pres">
      <dgm:prSet presAssocID="{ABE45D8C-F9E0-4FEE-98FC-19FA037B625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DBB9FC3-130F-481B-AA19-BAEE18A12A93}" type="pres">
      <dgm:prSet presAssocID="{F526D271-8480-4394-9A65-C47CD6E3021E}" presName="composite" presStyleCnt="0"/>
      <dgm:spPr/>
    </dgm:pt>
    <dgm:pt modelId="{986A1F65-329E-4AF4-AC53-91FE1781D158}" type="pres">
      <dgm:prSet presAssocID="{F526D271-8480-4394-9A65-C47CD6E3021E}" presName="par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5A399D-84D1-4676-867E-C1C8244F7386}" type="pres">
      <dgm:prSet presAssocID="{F526D271-8480-4394-9A65-C47CD6E3021E}" presName="parSh" presStyleLbl="node1" presStyleIdx="0" presStyleCnt="1"/>
      <dgm:spPr/>
      <dgm:t>
        <a:bodyPr/>
        <a:lstStyle/>
        <a:p>
          <a:endParaRPr lang="ru-RU"/>
        </a:p>
      </dgm:t>
    </dgm:pt>
    <dgm:pt modelId="{654FAB1B-0069-4C38-90C6-0DC2A48235E5}" type="pres">
      <dgm:prSet presAssocID="{F526D271-8480-4394-9A65-C47CD6E3021E}" presName="desTx" presStyleLbl="fg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E38B2A-752F-46CA-B4B9-AEF036492FCC}" type="presOf" srcId="{7B78B86A-769A-4BC9-B3C9-CB426DC4758F}" destId="{654FAB1B-0069-4C38-90C6-0DC2A48235E5}" srcOrd="0" destOrd="2" presId="urn:microsoft.com/office/officeart/2005/8/layout/process3"/>
    <dgm:cxn modelId="{BFB9C08D-082F-41B0-A1D8-7D30956DD986}" type="presOf" srcId="{A00AD14B-B905-4073-8EA0-42FCFA3A85FB}" destId="{654FAB1B-0069-4C38-90C6-0DC2A48235E5}" srcOrd="0" destOrd="0" presId="urn:microsoft.com/office/officeart/2005/8/layout/process3"/>
    <dgm:cxn modelId="{AE0FEEB3-A6E0-4BE9-A230-3E06C5CA1113}" srcId="{F526D271-8480-4394-9A65-C47CD6E3021E}" destId="{0A6148D2-AA89-4C0C-AE7C-786FBF88A92B}" srcOrd="1" destOrd="0" parTransId="{013DC1A8-14BC-4080-9136-3C4979A841A4}" sibTransId="{E5980AE6-2EAB-4A79-BDF4-AB59CB32AD30}"/>
    <dgm:cxn modelId="{DC6FCF11-5BB1-4000-80CB-9258D456DD7A}" type="presOf" srcId="{F526D271-8480-4394-9A65-C47CD6E3021E}" destId="{986A1F65-329E-4AF4-AC53-91FE1781D158}" srcOrd="0" destOrd="0" presId="urn:microsoft.com/office/officeart/2005/8/layout/process3"/>
    <dgm:cxn modelId="{21EC75A4-47CB-41B5-B325-1F31CD750F67}" type="presOf" srcId="{F526D271-8480-4394-9A65-C47CD6E3021E}" destId="{615A399D-84D1-4676-867E-C1C8244F7386}" srcOrd="1" destOrd="0" presId="urn:microsoft.com/office/officeart/2005/8/layout/process3"/>
    <dgm:cxn modelId="{64608B75-393F-44D5-800F-73CD5255DAEF}" type="presOf" srcId="{ABE45D8C-F9E0-4FEE-98FC-19FA037B6256}" destId="{38383D93-90DF-4FBA-ADBD-F624B18F394A}" srcOrd="0" destOrd="0" presId="urn:microsoft.com/office/officeart/2005/8/layout/process3"/>
    <dgm:cxn modelId="{1C5807AD-FB95-4D96-AF38-71739BDFAAB0}" srcId="{ABE45D8C-F9E0-4FEE-98FC-19FA037B6256}" destId="{F526D271-8480-4394-9A65-C47CD6E3021E}" srcOrd="0" destOrd="0" parTransId="{C3878342-956C-4782-9714-036B43B030A6}" sibTransId="{B20BB186-0D2B-40A5-B6C5-D635D5EDC3A2}"/>
    <dgm:cxn modelId="{A6986ABE-C3E2-452A-838B-B0A9B6299150}" srcId="{F526D271-8480-4394-9A65-C47CD6E3021E}" destId="{A00AD14B-B905-4073-8EA0-42FCFA3A85FB}" srcOrd="0" destOrd="0" parTransId="{E0FD7CA9-D9D0-4CD2-97EE-69454CCA3C07}" sibTransId="{6F33535A-8601-4A96-90B6-59E82A147742}"/>
    <dgm:cxn modelId="{C8760130-9D06-4A00-BD85-1B623E45E769}" srcId="{F526D271-8480-4394-9A65-C47CD6E3021E}" destId="{2BE01F1C-6A15-4CA3-A5AF-A409C3ABC282}" srcOrd="3" destOrd="0" parTransId="{6BDA220E-9C6E-4346-BF2D-FA329F9DA459}" sibTransId="{58F0D02D-3BFA-482E-A7B8-BDE631605BFC}"/>
    <dgm:cxn modelId="{FFEF48BF-DC61-4E12-BD37-987A049ADF7B}" type="presOf" srcId="{0A6148D2-AA89-4C0C-AE7C-786FBF88A92B}" destId="{654FAB1B-0069-4C38-90C6-0DC2A48235E5}" srcOrd="0" destOrd="1" presId="urn:microsoft.com/office/officeart/2005/8/layout/process3"/>
    <dgm:cxn modelId="{13E0365B-95B2-471F-9749-BF541D90C470}" type="presOf" srcId="{2BE01F1C-6A15-4CA3-A5AF-A409C3ABC282}" destId="{654FAB1B-0069-4C38-90C6-0DC2A48235E5}" srcOrd="0" destOrd="3" presId="urn:microsoft.com/office/officeart/2005/8/layout/process3"/>
    <dgm:cxn modelId="{1ED0E627-2B13-42CA-B31B-7B7E85A888CC}" srcId="{F526D271-8480-4394-9A65-C47CD6E3021E}" destId="{7B78B86A-769A-4BC9-B3C9-CB426DC4758F}" srcOrd="2" destOrd="0" parTransId="{C05DC798-1142-432D-821D-9B659915BABB}" sibTransId="{30834FFB-4FFD-4369-94A7-1BC097A2E3B8}"/>
    <dgm:cxn modelId="{5F11DF78-3325-47C5-A826-8257EE34B28F}" type="presParOf" srcId="{38383D93-90DF-4FBA-ADBD-F624B18F394A}" destId="{DDBB9FC3-130F-481B-AA19-BAEE18A12A93}" srcOrd="0" destOrd="0" presId="urn:microsoft.com/office/officeart/2005/8/layout/process3"/>
    <dgm:cxn modelId="{FC8254D4-9018-4C19-8C9F-656ED875E1B6}" type="presParOf" srcId="{DDBB9FC3-130F-481B-AA19-BAEE18A12A93}" destId="{986A1F65-329E-4AF4-AC53-91FE1781D158}" srcOrd="0" destOrd="0" presId="urn:microsoft.com/office/officeart/2005/8/layout/process3"/>
    <dgm:cxn modelId="{2A86D560-03F5-44CC-A8D3-160FDBDB7ABF}" type="presParOf" srcId="{DDBB9FC3-130F-481B-AA19-BAEE18A12A93}" destId="{615A399D-84D1-4676-867E-C1C8244F7386}" srcOrd="1" destOrd="0" presId="urn:microsoft.com/office/officeart/2005/8/layout/process3"/>
    <dgm:cxn modelId="{42F9785D-65E9-4752-8306-1CB79852E917}" type="presParOf" srcId="{DDBB9FC3-130F-481B-AA19-BAEE18A12A93}" destId="{654FAB1B-0069-4C38-90C6-0DC2A48235E5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BE45D8C-F9E0-4FEE-98FC-19FA037B6256}" type="doc">
      <dgm:prSet loTypeId="urn:microsoft.com/office/officeart/2005/8/layout/process3" loCatId="process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F526D271-8480-4394-9A65-C47CD6E3021E}">
      <dgm:prSet custT="1"/>
      <dgm:spPr>
        <a:solidFill>
          <a:srgbClr val="7030A0"/>
        </a:solidFill>
      </dgm:spPr>
      <dgm:t>
        <a:bodyPr/>
        <a:lstStyle/>
        <a:p>
          <a:pPr rtl="0"/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Построение вариативного развивающего образования: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3878342-956C-4782-9714-036B43B030A6}" type="parTrans" cxnId="{1C5807AD-FB95-4D96-AF38-71739BDFAAB0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B20BB186-0D2B-40A5-B6C5-D635D5EDC3A2}" type="sibTrans" cxnId="{1C5807AD-FB95-4D96-AF38-71739BDFAAB0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A00AD14B-B905-4073-8EA0-42FCFA3A85FB}">
      <dgm:prSet custT="1"/>
      <dgm:spPr/>
      <dgm:t>
        <a:bodyPr/>
        <a:lstStyle/>
        <a:p>
          <a:pPr rtl="0"/>
          <a:r>
            <a:rPr lang="ru-RU" sz="24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возможность свободного выбора детьми материалов, видов активности, участников совместной деятельности и общения (с детьми разного возраста, со взрослыми)</a:t>
          </a:r>
          <a:endParaRPr lang="ru-RU" sz="24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FD7CA9-D9D0-4CD2-97EE-69454CCA3C07}" type="parTrans" cxnId="{A6986ABE-C3E2-452A-838B-B0A9B6299150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6F33535A-8601-4A96-90B6-59E82A147742}" type="sibTrans" cxnId="{A6986ABE-C3E2-452A-838B-B0A9B6299150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56A7257D-6E3E-400F-A423-4EDD28A7C3BE}">
      <dgm:prSet custT="1"/>
      <dgm:spPr/>
      <dgm:t>
        <a:bodyPr/>
        <a:lstStyle/>
        <a:p>
          <a:pPr rtl="0"/>
          <a:r>
            <a:rPr lang="ru-RU" sz="24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свободу в выражении своих чувств и мыслей</a:t>
          </a:r>
          <a:endParaRPr lang="ru-RU" sz="24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50121A3-56E3-4914-BCD7-1CD2FB9E0992}" type="parTrans" cxnId="{9C963253-A6DA-4BAB-839E-3E15E6BFBF83}">
      <dgm:prSet/>
      <dgm:spPr/>
      <dgm:t>
        <a:bodyPr/>
        <a:lstStyle/>
        <a:p>
          <a:endParaRPr lang="ru-RU"/>
        </a:p>
      </dgm:t>
    </dgm:pt>
    <dgm:pt modelId="{9AE2129A-C8D6-4706-B96C-2F53FBFB8FF7}" type="sibTrans" cxnId="{9C963253-A6DA-4BAB-839E-3E15E6BFBF83}">
      <dgm:prSet/>
      <dgm:spPr/>
      <dgm:t>
        <a:bodyPr/>
        <a:lstStyle/>
        <a:p>
          <a:endParaRPr lang="ru-RU"/>
        </a:p>
      </dgm:t>
    </dgm:pt>
    <dgm:pt modelId="{34304757-2C61-4790-80E5-4677F5394D5B}">
      <dgm:prSet custT="1"/>
      <dgm:spPr/>
      <dgm:t>
        <a:bodyPr/>
        <a:lstStyle/>
        <a:p>
          <a:pPr rtl="0"/>
          <a:endParaRPr lang="ru-RU" sz="24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2DA0D54-8111-4374-B6F2-77799A4EC0BA}" type="parTrans" cxnId="{4C0DADE5-6851-4D6E-A180-1C15033E079D}">
      <dgm:prSet/>
      <dgm:spPr/>
      <dgm:t>
        <a:bodyPr/>
        <a:lstStyle/>
        <a:p>
          <a:endParaRPr lang="ru-RU"/>
        </a:p>
      </dgm:t>
    </dgm:pt>
    <dgm:pt modelId="{EDCF1C60-1FDD-4C3F-B689-B8F80D7B941F}" type="sibTrans" cxnId="{4C0DADE5-6851-4D6E-A180-1C15033E079D}">
      <dgm:prSet/>
      <dgm:spPr/>
      <dgm:t>
        <a:bodyPr/>
        <a:lstStyle/>
        <a:p>
          <a:endParaRPr lang="ru-RU"/>
        </a:p>
      </dgm:t>
    </dgm:pt>
    <dgm:pt modelId="{2DB05E82-A0E0-4D66-B2BA-FF325FA52E5E}">
      <dgm:prSet custT="1"/>
      <dgm:spPr/>
      <dgm:t>
        <a:bodyPr/>
        <a:lstStyle/>
        <a:p>
          <a:pPr rtl="0"/>
          <a:r>
            <a:rPr lang="ru-RU" sz="24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уединения</a:t>
          </a:r>
          <a:endParaRPr lang="ru-RU" sz="24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C0BE56E-B10E-4F85-BFE4-24FA99D0D3AD}" type="parTrans" cxnId="{54B98299-FB6F-4582-ADAD-1A0C8106EF5F}">
      <dgm:prSet/>
      <dgm:spPr/>
      <dgm:t>
        <a:bodyPr/>
        <a:lstStyle/>
        <a:p>
          <a:endParaRPr lang="ru-RU"/>
        </a:p>
      </dgm:t>
    </dgm:pt>
    <dgm:pt modelId="{573E96C8-EB23-42E9-BDD2-94A0FB7888FA}" type="sibTrans" cxnId="{54B98299-FB6F-4582-ADAD-1A0C8106EF5F}">
      <dgm:prSet/>
      <dgm:spPr/>
      <dgm:t>
        <a:bodyPr/>
        <a:lstStyle/>
        <a:p>
          <a:endParaRPr lang="ru-RU"/>
        </a:p>
      </dgm:t>
    </dgm:pt>
    <dgm:pt modelId="{38383D93-90DF-4FBA-ADBD-F624B18F394A}" type="pres">
      <dgm:prSet presAssocID="{ABE45D8C-F9E0-4FEE-98FC-19FA037B625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DBB9FC3-130F-481B-AA19-BAEE18A12A93}" type="pres">
      <dgm:prSet presAssocID="{F526D271-8480-4394-9A65-C47CD6E3021E}" presName="composite" presStyleCnt="0"/>
      <dgm:spPr/>
    </dgm:pt>
    <dgm:pt modelId="{986A1F65-329E-4AF4-AC53-91FE1781D158}" type="pres">
      <dgm:prSet presAssocID="{F526D271-8480-4394-9A65-C47CD6E3021E}" presName="par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5A399D-84D1-4676-867E-C1C8244F7386}" type="pres">
      <dgm:prSet presAssocID="{F526D271-8480-4394-9A65-C47CD6E3021E}" presName="parSh" presStyleLbl="node1" presStyleIdx="0" presStyleCnt="1"/>
      <dgm:spPr/>
      <dgm:t>
        <a:bodyPr/>
        <a:lstStyle/>
        <a:p>
          <a:endParaRPr lang="ru-RU"/>
        </a:p>
      </dgm:t>
    </dgm:pt>
    <dgm:pt modelId="{654FAB1B-0069-4C38-90C6-0DC2A48235E5}" type="pres">
      <dgm:prSet presAssocID="{F526D271-8480-4394-9A65-C47CD6E3021E}" presName="desTx" presStyleLbl="fg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197221-5CE4-4322-958A-17E388562F77}" type="presOf" srcId="{ABE45D8C-F9E0-4FEE-98FC-19FA037B6256}" destId="{38383D93-90DF-4FBA-ADBD-F624B18F394A}" srcOrd="0" destOrd="0" presId="urn:microsoft.com/office/officeart/2005/8/layout/process3"/>
    <dgm:cxn modelId="{9C963253-A6DA-4BAB-839E-3E15E6BFBF83}" srcId="{F526D271-8480-4394-9A65-C47CD6E3021E}" destId="{56A7257D-6E3E-400F-A423-4EDD28A7C3BE}" srcOrd="1" destOrd="0" parTransId="{950121A3-56E3-4914-BCD7-1CD2FB9E0992}" sibTransId="{9AE2129A-C8D6-4706-B96C-2F53FBFB8FF7}"/>
    <dgm:cxn modelId="{BA8AED8D-BFC4-4170-BFE9-BA011CD24D9F}" type="presOf" srcId="{34304757-2C61-4790-80E5-4677F5394D5B}" destId="{654FAB1B-0069-4C38-90C6-0DC2A48235E5}" srcOrd="0" destOrd="3" presId="urn:microsoft.com/office/officeart/2005/8/layout/process3"/>
    <dgm:cxn modelId="{54B98299-FB6F-4582-ADAD-1A0C8106EF5F}" srcId="{F526D271-8480-4394-9A65-C47CD6E3021E}" destId="{2DB05E82-A0E0-4D66-B2BA-FF325FA52E5E}" srcOrd="2" destOrd="0" parTransId="{AC0BE56E-B10E-4F85-BFE4-24FA99D0D3AD}" sibTransId="{573E96C8-EB23-42E9-BDD2-94A0FB7888FA}"/>
    <dgm:cxn modelId="{0096A361-E6ED-4885-80B4-C001496C6B75}" type="presOf" srcId="{F526D271-8480-4394-9A65-C47CD6E3021E}" destId="{615A399D-84D1-4676-867E-C1C8244F7386}" srcOrd="1" destOrd="0" presId="urn:microsoft.com/office/officeart/2005/8/layout/process3"/>
    <dgm:cxn modelId="{72CEF586-D745-4193-8BE2-E99611CE52AD}" type="presOf" srcId="{F526D271-8480-4394-9A65-C47CD6E3021E}" destId="{986A1F65-329E-4AF4-AC53-91FE1781D158}" srcOrd="0" destOrd="0" presId="urn:microsoft.com/office/officeart/2005/8/layout/process3"/>
    <dgm:cxn modelId="{0B88D273-2F92-47A2-B27F-6CD626824708}" type="presOf" srcId="{A00AD14B-B905-4073-8EA0-42FCFA3A85FB}" destId="{654FAB1B-0069-4C38-90C6-0DC2A48235E5}" srcOrd="0" destOrd="0" presId="urn:microsoft.com/office/officeart/2005/8/layout/process3"/>
    <dgm:cxn modelId="{4C0DADE5-6851-4D6E-A180-1C15033E079D}" srcId="{F526D271-8480-4394-9A65-C47CD6E3021E}" destId="{34304757-2C61-4790-80E5-4677F5394D5B}" srcOrd="3" destOrd="0" parTransId="{D2DA0D54-8111-4374-B6F2-77799A4EC0BA}" sibTransId="{EDCF1C60-1FDD-4C3F-B689-B8F80D7B941F}"/>
    <dgm:cxn modelId="{40B2175B-FDEC-4E4C-8912-69AF31131AD1}" type="presOf" srcId="{2DB05E82-A0E0-4D66-B2BA-FF325FA52E5E}" destId="{654FAB1B-0069-4C38-90C6-0DC2A48235E5}" srcOrd="0" destOrd="2" presId="urn:microsoft.com/office/officeart/2005/8/layout/process3"/>
    <dgm:cxn modelId="{A6986ABE-C3E2-452A-838B-B0A9B6299150}" srcId="{F526D271-8480-4394-9A65-C47CD6E3021E}" destId="{A00AD14B-B905-4073-8EA0-42FCFA3A85FB}" srcOrd="0" destOrd="0" parTransId="{E0FD7CA9-D9D0-4CD2-97EE-69454CCA3C07}" sibTransId="{6F33535A-8601-4A96-90B6-59E82A147742}"/>
    <dgm:cxn modelId="{1C5807AD-FB95-4D96-AF38-71739BDFAAB0}" srcId="{ABE45D8C-F9E0-4FEE-98FC-19FA037B6256}" destId="{F526D271-8480-4394-9A65-C47CD6E3021E}" srcOrd="0" destOrd="0" parTransId="{C3878342-956C-4782-9714-036B43B030A6}" sibTransId="{B20BB186-0D2B-40A5-B6C5-D635D5EDC3A2}"/>
    <dgm:cxn modelId="{BCC82B7D-503C-4E36-AE40-448B4B638578}" type="presOf" srcId="{56A7257D-6E3E-400F-A423-4EDD28A7C3BE}" destId="{654FAB1B-0069-4C38-90C6-0DC2A48235E5}" srcOrd="0" destOrd="1" presId="urn:microsoft.com/office/officeart/2005/8/layout/process3"/>
    <dgm:cxn modelId="{A116644B-863B-4890-B239-F7C914E40845}" type="presParOf" srcId="{38383D93-90DF-4FBA-ADBD-F624B18F394A}" destId="{DDBB9FC3-130F-481B-AA19-BAEE18A12A93}" srcOrd="0" destOrd="0" presId="urn:microsoft.com/office/officeart/2005/8/layout/process3"/>
    <dgm:cxn modelId="{8318E72C-D655-40ED-81B1-37C65E1A9C3B}" type="presParOf" srcId="{DDBB9FC3-130F-481B-AA19-BAEE18A12A93}" destId="{986A1F65-329E-4AF4-AC53-91FE1781D158}" srcOrd="0" destOrd="0" presId="urn:microsoft.com/office/officeart/2005/8/layout/process3"/>
    <dgm:cxn modelId="{A7527F79-DFF0-4E11-8FE1-62EAE21DF3DB}" type="presParOf" srcId="{DDBB9FC3-130F-481B-AA19-BAEE18A12A93}" destId="{615A399D-84D1-4676-867E-C1C8244F7386}" srcOrd="1" destOrd="0" presId="urn:microsoft.com/office/officeart/2005/8/layout/process3"/>
    <dgm:cxn modelId="{6FB59F4B-67ED-4B02-8485-01D17FB2FE20}" type="presParOf" srcId="{DDBB9FC3-130F-481B-AA19-BAEE18A12A93}" destId="{654FAB1B-0069-4C38-90C6-0DC2A48235E5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BE45D8C-F9E0-4FEE-98FC-19FA037B6256}" type="doc">
      <dgm:prSet loTypeId="urn:microsoft.com/office/officeart/2005/8/layout/process3" loCatId="process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F526D271-8480-4394-9A65-C47CD6E3021E}">
      <dgm:prSet custT="1"/>
      <dgm:spPr>
        <a:solidFill>
          <a:srgbClr val="7030A0"/>
        </a:solidFill>
      </dgm:spPr>
      <dgm:t>
        <a:bodyPr/>
        <a:lstStyle/>
        <a:p>
          <a:pPr rtl="0"/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Условия: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3878342-956C-4782-9714-036B43B030A6}" type="parTrans" cxnId="{1C5807AD-FB95-4D96-AF38-71739BDFAAB0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B20BB186-0D2B-40A5-B6C5-D635D5EDC3A2}" type="sibTrans" cxnId="{1C5807AD-FB95-4D96-AF38-71739BDFAAB0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A00AD14B-B905-4073-8EA0-42FCFA3A85FB}">
      <dgm:prSet custT="1"/>
      <dgm:spPr/>
      <dgm:t>
        <a:bodyPr/>
        <a:lstStyle/>
        <a:p>
          <a:pPr rtl="0"/>
          <a:r>
            <a:rPr lang="ru-RU" sz="24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для трудовой деятельности</a:t>
          </a:r>
          <a:endParaRPr lang="ru-RU" sz="24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FD7CA9-D9D0-4CD2-97EE-69454CCA3C07}" type="parTrans" cxnId="{A6986ABE-C3E2-452A-838B-B0A9B6299150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6F33535A-8601-4A96-90B6-59E82A147742}" type="sibTrans" cxnId="{A6986ABE-C3E2-452A-838B-B0A9B6299150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596E4C14-A9EB-4CF5-AEF8-CB045A6C2791}">
      <dgm:prSet custT="1"/>
      <dgm:spPr/>
      <dgm:t>
        <a:bodyPr/>
        <a:lstStyle/>
        <a:p>
          <a:pPr rtl="0"/>
          <a:r>
            <a:rPr lang="ru-RU" sz="24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для мотивации непрерывного </a:t>
          </a:r>
          <a:r>
            <a:rPr lang="ru-RU" sz="2400" dirty="0" err="1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самосовершенстования</a:t>
          </a:r>
          <a:endParaRPr lang="ru-RU" sz="24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A269CBC-116A-4D29-B0D8-61EC0E2A7A3B}" type="parTrans" cxnId="{6EC379E8-FD31-48CC-AAF0-554B29371409}">
      <dgm:prSet/>
      <dgm:spPr/>
    </dgm:pt>
    <dgm:pt modelId="{06A83408-092E-4408-A01F-16696457CF6C}" type="sibTrans" cxnId="{6EC379E8-FD31-48CC-AAF0-554B29371409}">
      <dgm:prSet/>
      <dgm:spPr/>
    </dgm:pt>
    <dgm:pt modelId="{EC2C5857-036A-4759-8B51-61538A2A6D1F}">
      <dgm:prSet custT="1"/>
      <dgm:spPr/>
      <dgm:t>
        <a:bodyPr/>
        <a:lstStyle/>
        <a:p>
          <a:pPr rtl="0"/>
          <a:endParaRPr lang="ru-RU" sz="24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61E285-8F42-40CB-A6DB-422D3C104757}" type="parTrans" cxnId="{37857C60-264E-4596-BFE9-429F96D93BFE}">
      <dgm:prSet/>
      <dgm:spPr/>
    </dgm:pt>
    <dgm:pt modelId="{0B028EC6-B015-498D-A1B2-C205724303C3}" type="sibTrans" cxnId="{37857C60-264E-4596-BFE9-429F96D93BFE}">
      <dgm:prSet/>
      <dgm:spPr/>
    </dgm:pt>
    <dgm:pt modelId="{2BC6F879-7405-4D5C-A14D-5BC147132953}">
      <dgm:prSet custT="1"/>
      <dgm:spPr/>
      <dgm:t>
        <a:bodyPr/>
        <a:lstStyle/>
        <a:p>
          <a:pPr rtl="0"/>
          <a:r>
            <a:rPr lang="ru-RU" sz="24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профессиональное развитие педагогов</a:t>
          </a:r>
          <a:endParaRPr lang="ru-RU" sz="24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B8D654-8DB5-411F-B95B-47C0F1D38876}" type="parTrans" cxnId="{391B2936-5C6B-4F85-8474-3E901A406FA4}">
      <dgm:prSet/>
      <dgm:spPr/>
    </dgm:pt>
    <dgm:pt modelId="{29AAA5D8-8923-4491-8E3F-85FBEF3E8A95}" type="sibTrans" cxnId="{391B2936-5C6B-4F85-8474-3E901A406FA4}">
      <dgm:prSet/>
      <dgm:spPr/>
    </dgm:pt>
    <dgm:pt modelId="{38383D93-90DF-4FBA-ADBD-F624B18F394A}" type="pres">
      <dgm:prSet presAssocID="{ABE45D8C-F9E0-4FEE-98FC-19FA037B625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DBB9FC3-130F-481B-AA19-BAEE18A12A93}" type="pres">
      <dgm:prSet presAssocID="{F526D271-8480-4394-9A65-C47CD6E3021E}" presName="composite" presStyleCnt="0"/>
      <dgm:spPr/>
    </dgm:pt>
    <dgm:pt modelId="{986A1F65-329E-4AF4-AC53-91FE1781D158}" type="pres">
      <dgm:prSet presAssocID="{F526D271-8480-4394-9A65-C47CD6E3021E}" presName="par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5A399D-84D1-4676-867E-C1C8244F7386}" type="pres">
      <dgm:prSet presAssocID="{F526D271-8480-4394-9A65-C47CD6E3021E}" presName="parSh" presStyleLbl="node1" presStyleIdx="0" presStyleCnt="1"/>
      <dgm:spPr/>
      <dgm:t>
        <a:bodyPr/>
        <a:lstStyle/>
        <a:p>
          <a:endParaRPr lang="ru-RU"/>
        </a:p>
      </dgm:t>
    </dgm:pt>
    <dgm:pt modelId="{654FAB1B-0069-4C38-90C6-0DC2A48235E5}" type="pres">
      <dgm:prSet presAssocID="{F526D271-8480-4394-9A65-C47CD6E3021E}" presName="desTx" presStyleLbl="fg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EC379E8-FD31-48CC-AAF0-554B29371409}" srcId="{F526D271-8480-4394-9A65-C47CD6E3021E}" destId="{596E4C14-A9EB-4CF5-AEF8-CB045A6C2791}" srcOrd="1" destOrd="0" parTransId="{BA269CBC-116A-4D29-B0D8-61EC0E2A7A3B}" sibTransId="{06A83408-092E-4408-A01F-16696457CF6C}"/>
    <dgm:cxn modelId="{D684966F-F225-4010-8356-164C93A3356F}" type="presOf" srcId="{2BC6F879-7405-4D5C-A14D-5BC147132953}" destId="{654FAB1B-0069-4C38-90C6-0DC2A48235E5}" srcOrd="0" destOrd="2" presId="urn:microsoft.com/office/officeart/2005/8/layout/process3"/>
    <dgm:cxn modelId="{391B2936-5C6B-4F85-8474-3E901A406FA4}" srcId="{F526D271-8480-4394-9A65-C47CD6E3021E}" destId="{2BC6F879-7405-4D5C-A14D-5BC147132953}" srcOrd="2" destOrd="0" parTransId="{6EB8D654-8DB5-411F-B95B-47C0F1D38876}" sibTransId="{29AAA5D8-8923-4491-8E3F-85FBEF3E8A95}"/>
    <dgm:cxn modelId="{37857C60-264E-4596-BFE9-429F96D93BFE}" srcId="{F526D271-8480-4394-9A65-C47CD6E3021E}" destId="{EC2C5857-036A-4759-8B51-61538A2A6D1F}" srcOrd="3" destOrd="0" parTransId="{E061E285-8F42-40CB-A6DB-422D3C104757}" sibTransId="{0B028EC6-B015-498D-A1B2-C205724303C3}"/>
    <dgm:cxn modelId="{4BAA8E50-D5A4-4E6B-A991-5EDDB1D0DAC4}" type="presOf" srcId="{A00AD14B-B905-4073-8EA0-42FCFA3A85FB}" destId="{654FAB1B-0069-4C38-90C6-0DC2A48235E5}" srcOrd="0" destOrd="0" presId="urn:microsoft.com/office/officeart/2005/8/layout/process3"/>
    <dgm:cxn modelId="{3F24AC17-9EFE-485B-9E55-0AC044D0B236}" type="presOf" srcId="{EC2C5857-036A-4759-8B51-61538A2A6D1F}" destId="{654FAB1B-0069-4C38-90C6-0DC2A48235E5}" srcOrd="0" destOrd="3" presId="urn:microsoft.com/office/officeart/2005/8/layout/process3"/>
    <dgm:cxn modelId="{B708045F-C252-47BF-B8BB-F3EAB071CFF9}" type="presOf" srcId="{F526D271-8480-4394-9A65-C47CD6E3021E}" destId="{986A1F65-329E-4AF4-AC53-91FE1781D158}" srcOrd="0" destOrd="0" presId="urn:microsoft.com/office/officeart/2005/8/layout/process3"/>
    <dgm:cxn modelId="{2E78603E-5461-49C8-88DF-84C4CE501E4C}" type="presOf" srcId="{596E4C14-A9EB-4CF5-AEF8-CB045A6C2791}" destId="{654FAB1B-0069-4C38-90C6-0DC2A48235E5}" srcOrd="0" destOrd="1" presId="urn:microsoft.com/office/officeart/2005/8/layout/process3"/>
    <dgm:cxn modelId="{C7EECE1A-8E21-4130-8D8E-8F2B6A00D92E}" type="presOf" srcId="{F526D271-8480-4394-9A65-C47CD6E3021E}" destId="{615A399D-84D1-4676-867E-C1C8244F7386}" srcOrd="1" destOrd="0" presId="urn:microsoft.com/office/officeart/2005/8/layout/process3"/>
    <dgm:cxn modelId="{A6986ABE-C3E2-452A-838B-B0A9B6299150}" srcId="{F526D271-8480-4394-9A65-C47CD6E3021E}" destId="{A00AD14B-B905-4073-8EA0-42FCFA3A85FB}" srcOrd="0" destOrd="0" parTransId="{E0FD7CA9-D9D0-4CD2-97EE-69454CCA3C07}" sibTransId="{6F33535A-8601-4A96-90B6-59E82A147742}"/>
    <dgm:cxn modelId="{1E3EEB5E-5973-4AB4-B735-557F71D5CD11}" type="presOf" srcId="{ABE45D8C-F9E0-4FEE-98FC-19FA037B6256}" destId="{38383D93-90DF-4FBA-ADBD-F624B18F394A}" srcOrd="0" destOrd="0" presId="urn:microsoft.com/office/officeart/2005/8/layout/process3"/>
    <dgm:cxn modelId="{1C5807AD-FB95-4D96-AF38-71739BDFAAB0}" srcId="{ABE45D8C-F9E0-4FEE-98FC-19FA037B6256}" destId="{F526D271-8480-4394-9A65-C47CD6E3021E}" srcOrd="0" destOrd="0" parTransId="{C3878342-956C-4782-9714-036B43B030A6}" sibTransId="{B20BB186-0D2B-40A5-B6C5-D635D5EDC3A2}"/>
    <dgm:cxn modelId="{E3117478-DD5F-44D3-8285-4A073601D6C3}" type="presParOf" srcId="{38383D93-90DF-4FBA-ADBD-F624B18F394A}" destId="{DDBB9FC3-130F-481B-AA19-BAEE18A12A93}" srcOrd="0" destOrd="0" presId="urn:microsoft.com/office/officeart/2005/8/layout/process3"/>
    <dgm:cxn modelId="{E3F49B1A-5A23-419E-A2D1-710A539191CC}" type="presParOf" srcId="{DDBB9FC3-130F-481B-AA19-BAEE18A12A93}" destId="{986A1F65-329E-4AF4-AC53-91FE1781D158}" srcOrd="0" destOrd="0" presId="urn:microsoft.com/office/officeart/2005/8/layout/process3"/>
    <dgm:cxn modelId="{EECD8CBC-66F7-4480-ADA6-D2814A1DB344}" type="presParOf" srcId="{DDBB9FC3-130F-481B-AA19-BAEE18A12A93}" destId="{615A399D-84D1-4676-867E-C1C8244F7386}" srcOrd="1" destOrd="0" presId="urn:microsoft.com/office/officeart/2005/8/layout/process3"/>
    <dgm:cxn modelId="{E641F5B2-F631-47B9-8DDF-8035042356A8}" type="presParOf" srcId="{DDBB9FC3-130F-481B-AA19-BAEE18A12A93}" destId="{654FAB1B-0069-4C38-90C6-0DC2A48235E5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BE45D8C-F9E0-4FEE-98FC-19FA037B6256}" type="doc">
      <dgm:prSet loTypeId="urn:microsoft.com/office/officeart/2005/8/layout/process3" loCatId="process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F526D271-8480-4394-9A65-C47CD6E3021E}">
      <dgm:prSet custT="1"/>
      <dgm:spPr>
        <a:solidFill>
          <a:srgbClr val="7030A0"/>
        </a:solidFill>
      </dgm:spPr>
      <dgm:t>
        <a:bodyPr/>
        <a:lstStyle/>
        <a:p>
          <a:pPr rtl="0"/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Открытость дошкольного образования и вовлечение родителей (законных представителей):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3878342-956C-4782-9714-036B43B030A6}" type="parTrans" cxnId="{1C5807AD-FB95-4D96-AF38-71739BDFAAB0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B20BB186-0D2B-40A5-B6C5-D635D5EDC3A2}" type="sibTrans" cxnId="{1C5807AD-FB95-4D96-AF38-71739BDFAAB0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EC2C5857-036A-4759-8B51-61538A2A6D1F}">
      <dgm:prSet custT="1"/>
      <dgm:spPr/>
      <dgm:t>
        <a:bodyPr/>
        <a:lstStyle/>
        <a:p>
          <a:pPr rtl="0"/>
          <a:endParaRPr lang="ru-RU" sz="24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028EC6-B015-498D-A1B2-C205724303C3}" type="sibTrans" cxnId="{37857C60-264E-4596-BFE9-429F96D93BFE}">
      <dgm:prSet/>
      <dgm:spPr/>
      <dgm:t>
        <a:bodyPr/>
        <a:lstStyle/>
        <a:p>
          <a:endParaRPr lang="ru-RU"/>
        </a:p>
      </dgm:t>
    </dgm:pt>
    <dgm:pt modelId="{E061E285-8F42-40CB-A6DB-422D3C104757}" type="parTrans" cxnId="{37857C60-264E-4596-BFE9-429F96D93BFE}">
      <dgm:prSet/>
      <dgm:spPr/>
      <dgm:t>
        <a:bodyPr/>
        <a:lstStyle/>
        <a:p>
          <a:endParaRPr lang="ru-RU"/>
        </a:p>
      </dgm:t>
    </dgm:pt>
    <dgm:pt modelId="{F9414269-F3F5-46F1-807A-DDC0FE19539C}">
      <dgm:prSet custT="1"/>
      <dgm:spPr/>
      <dgm:t>
        <a:bodyPr/>
        <a:lstStyle/>
        <a:p>
          <a:pPr rtl="0"/>
          <a:endParaRPr lang="ru-RU" sz="24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BDFAA82-9743-4354-AD56-98E1A25E90E3}" type="sibTrans" cxnId="{55BE7ACF-6DFE-446E-A601-A1B814583C55}">
      <dgm:prSet/>
      <dgm:spPr/>
      <dgm:t>
        <a:bodyPr/>
        <a:lstStyle/>
        <a:p>
          <a:endParaRPr lang="ru-RU"/>
        </a:p>
      </dgm:t>
    </dgm:pt>
    <dgm:pt modelId="{D1B7BFB5-494F-4610-A389-F6FF5083088A}" type="parTrans" cxnId="{55BE7ACF-6DFE-446E-A601-A1B814583C55}">
      <dgm:prSet/>
      <dgm:spPr/>
      <dgm:t>
        <a:bodyPr/>
        <a:lstStyle/>
        <a:p>
          <a:endParaRPr lang="ru-RU"/>
        </a:p>
      </dgm:t>
    </dgm:pt>
    <dgm:pt modelId="{DBE3F988-4CBD-48D4-B8E1-D90E52415BDC}">
      <dgm:prSet custT="1"/>
      <dgm:spPr/>
      <dgm:t>
        <a:bodyPr/>
        <a:lstStyle/>
        <a:p>
          <a:pPr rtl="0"/>
          <a:endParaRPr lang="ru-RU" sz="24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FD986B7-14CE-4317-9F52-5AFE734F18B3}" type="sibTrans" cxnId="{8BD5E6B7-C361-4C9A-80A7-BA2FFC25FBB9}">
      <dgm:prSet/>
      <dgm:spPr/>
      <dgm:t>
        <a:bodyPr/>
        <a:lstStyle/>
        <a:p>
          <a:endParaRPr lang="ru-RU"/>
        </a:p>
      </dgm:t>
    </dgm:pt>
    <dgm:pt modelId="{4F09875E-A474-41D5-B988-B7B07B0D6D30}" type="parTrans" cxnId="{8BD5E6B7-C361-4C9A-80A7-BA2FFC25FBB9}">
      <dgm:prSet/>
      <dgm:spPr/>
      <dgm:t>
        <a:bodyPr/>
        <a:lstStyle/>
        <a:p>
          <a:endParaRPr lang="ru-RU"/>
        </a:p>
      </dgm:t>
    </dgm:pt>
    <dgm:pt modelId="{24423393-9F06-489F-B419-9F4E3EE59B2D}">
      <dgm:prSet custT="1"/>
      <dgm:spPr/>
      <dgm:t>
        <a:bodyPr/>
        <a:lstStyle/>
        <a:p>
          <a:pPr rtl="0"/>
          <a:endParaRPr lang="ru-RU" sz="24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2DC442-3AED-43E8-AF7F-180284F7084B}" type="sibTrans" cxnId="{035A993B-8CFD-441D-B543-5C362B102421}">
      <dgm:prSet/>
      <dgm:spPr/>
      <dgm:t>
        <a:bodyPr/>
        <a:lstStyle/>
        <a:p>
          <a:endParaRPr lang="ru-RU"/>
        </a:p>
      </dgm:t>
    </dgm:pt>
    <dgm:pt modelId="{4A046D70-3C1D-4244-991A-3114B356DB68}" type="parTrans" cxnId="{035A993B-8CFD-441D-B543-5C362B102421}">
      <dgm:prSet/>
      <dgm:spPr/>
      <dgm:t>
        <a:bodyPr/>
        <a:lstStyle/>
        <a:p>
          <a:endParaRPr lang="ru-RU"/>
        </a:p>
      </dgm:t>
    </dgm:pt>
    <dgm:pt modelId="{68FE8E71-53A2-4256-A0E7-B131A19DC16C}">
      <dgm:prSet custT="1"/>
      <dgm:spPr/>
      <dgm:t>
        <a:bodyPr/>
        <a:lstStyle/>
        <a:p>
          <a:pPr rtl="0"/>
          <a:r>
            <a:rPr lang="ru-RU" sz="20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поддержка по вопросам образования, воспитания детей, охране и укреплении здоровья, образовательных инициатив внутри семьи</a:t>
          </a:r>
          <a:endParaRPr lang="ru-RU" sz="20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C651B26-41DD-4520-9870-58E24C49BF89}" type="sibTrans" cxnId="{BF71FA02-E4D7-4C9F-9B84-E4728EA81AEA}">
      <dgm:prSet/>
      <dgm:spPr/>
      <dgm:t>
        <a:bodyPr/>
        <a:lstStyle/>
        <a:p>
          <a:endParaRPr lang="ru-RU"/>
        </a:p>
      </dgm:t>
    </dgm:pt>
    <dgm:pt modelId="{7DA31C7B-1C51-4C32-8DD1-70FF790BB138}" type="parTrans" cxnId="{BF71FA02-E4D7-4C9F-9B84-E4728EA81AEA}">
      <dgm:prSet/>
      <dgm:spPr/>
      <dgm:t>
        <a:bodyPr/>
        <a:lstStyle/>
        <a:p>
          <a:endParaRPr lang="ru-RU"/>
        </a:p>
      </dgm:t>
    </dgm:pt>
    <dgm:pt modelId="{A00AD14B-B905-4073-8EA0-42FCFA3A85FB}">
      <dgm:prSet custT="1"/>
      <dgm:spPr/>
      <dgm:t>
        <a:bodyPr/>
        <a:lstStyle/>
        <a:p>
          <a:pPr rtl="0"/>
          <a:r>
            <a:rPr lang="ru-RU" sz="20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непосредственно образовательную деятельность</a:t>
          </a:r>
          <a:endParaRPr lang="ru-RU" sz="20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F33535A-8601-4A96-90B6-59E82A147742}" type="sibTrans" cxnId="{A6986ABE-C3E2-452A-838B-B0A9B6299150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E0FD7CA9-D9D0-4CD2-97EE-69454CCA3C07}" type="parTrans" cxnId="{A6986ABE-C3E2-452A-838B-B0A9B6299150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38383D93-90DF-4FBA-ADBD-F624B18F394A}" type="pres">
      <dgm:prSet presAssocID="{ABE45D8C-F9E0-4FEE-98FC-19FA037B625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DBB9FC3-130F-481B-AA19-BAEE18A12A93}" type="pres">
      <dgm:prSet presAssocID="{F526D271-8480-4394-9A65-C47CD6E3021E}" presName="composite" presStyleCnt="0"/>
      <dgm:spPr/>
    </dgm:pt>
    <dgm:pt modelId="{986A1F65-329E-4AF4-AC53-91FE1781D158}" type="pres">
      <dgm:prSet presAssocID="{F526D271-8480-4394-9A65-C47CD6E3021E}" presName="par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5A399D-84D1-4676-867E-C1C8244F7386}" type="pres">
      <dgm:prSet presAssocID="{F526D271-8480-4394-9A65-C47CD6E3021E}" presName="parSh" presStyleLbl="node1" presStyleIdx="0" presStyleCnt="1" custScaleY="68180" custLinFactNeighborX="2052" custLinFactNeighborY="-63607"/>
      <dgm:spPr/>
      <dgm:t>
        <a:bodyPr/>
        <a:lstStyle/>
        <a:p>
          <a:endParaRPr lang="ru-RU"/>
        </a:p>
      </dgm:t>
    </dgm:pt>
    <dgm:pt modelId="{654FAB1B-0069-4C38-90C6-0DC2A48235E5}" type="pres">
      <dgm:prSet presAssocID="{F526D271-8480-4394-9A65-C47CD6E3021E}" presName="desTx" presStyleLbl="fgAcc1" presStyleIdx="0" presStyleCnt="1" custScaleY="65464" custLinFactNeighborX="620" custLinFactNeighborY="-371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71FA02-E4D7-4C9F-9B84-E4728EA81AEA}" srcId="{F526D271-8480-4394-9A65-C47CD6E3021E}" destId="{68FE8E71-53A2-4256-A0E7-B131A19DC16C}" srcOrd="1" destOrd="0" parTransId="{7DA31C7B-1C51-4C32-8DD1-70FF790BB138}" sibTransId="{BC651B26-41DD-4520-9870-58E24C49BF89}"/>
    <dgm:cxn modelId="{8BD5E6B7-C361-4C9A-80A7-BA2FFC25FBB9}" srcId="{F526D271-8480-4394-9A65-C47CD6E3021E}" destId="{DBE3F988-4CBD-48D4-B8E1-D90E52415BDC}" srcOrd="3" destOrd="0" parTransId="{4F09875E-A474-41D5-B988-B7B07B0D6D30}" sibTransId="{AFD986B7-14CE-4317-9F52-5AFE734F18B3}"/>
    <dgm:cxn modelId="{035A993B-8CFD-441D-B543-5C362B102421}" srcId="{F526D271-8480-4394-9A65-C47CD6E3021E}" destId="{24423393-9F06-489F-B419-9F4E3EE59B2D}" srcOrd="2" destOrd="0" parTransId="{4A046D70-3C1D-4244-991A-3114B356DB68}" sibTransId="{B22DC442-3AED-43E8-AF7F-180284F7084B}"/>
    <dgm:cxn modelId="{65ED069D-6269-44BB-8865-C36461352DB0}" type="presOf" srcId="{F526D271-8480-4394-9A65-C47CD6E3021E}" destId="{615A399D-84D1-4676-867E-C1C8244F7386}" srcOrd="1" destOrd="0" presId="urn:microsoft.com/office/officeart/2005/8/layout/process3"/>
    <dgm:cxn modelId="{37857C60-264E-4596-BFE9-429F96D93BFE}" srcId="{F526D271-8480-4394-9A65-C47CD6E3021E}" destId="{EC2C5857-036A-4759-8B51-61538A2A6D1F}" srcOrd="5" destOrd="0" parTransId="{E061E285-8F42-40CB-A6DB-422D3C104757}" sibTransId="{0B028EC6-B015-498D-A1B2-C205724303C3}"/>
    <dgm:cxn modelId="{55BE7ACF-6DFE-446E-A601-A1B814583C55}" srcId="{F526D271-8480-4394-9A65-C47CD6E3021E}" destId="{F9414269-F3F5-46F1-807A-DDC0FE19539C}" srcOrd="4" destOrd="0" parTransId="{D1B7BFB5-494F-4610-A389-F6FF5083088A}" sibTransId="{BBDFAA82-9743-4354-AD56-98E1A25E90E3}"/>
    <dgm:cxn modelId="{FC482BEA-8982-4ACD-9D45-261DA9402318}" type="presOf" srcId="{ABE45D8C-F9E0-4FEE-98FC-19FA037B6256}" destId="{38383D93-90DF-4FBA-ADBD-F624B18F394A}" srcOrd="0" destOrd="0" presId="urn:microsoft.com/office/officeart/2005/8/layout/process3"/>
    <dgm:cxn modelId="{A7240F37-0B7F-493D-A839-272A62DB70A9}" type="presOf" srcId="{EC2C5857-036A-4759-8B51-61538A2A6D1F}" destId="{654FAB1B-0069-4C38-90C6-0DC2A48235E5}" srcOrd="0" destOrd="5" presId="urn:microsoft.com/office/officeart/2005/8/layout/process3"/>
    <dgm:cxn modelId="{4B7012BD-7124-4E9D-BD3B-6D3C0A127FAC}" type="presOf" srcId="{F526D271-8480-4394-9A65-C47CD6E3021E}" destId="{986A1F65-329E-4AF4-AC53-91FE1781D158}" srcOrd="0" destOrd="0" presId="urn:microsoft.com/office/officeart/2005/8/layout/process3"/>
    <dgm:cxn modelId="{ABFC713B-2CFF-4DFD-A775-1100A10FF9A8}" type="presOf" srcId="{F9414269-F3F5-46F1-807A-DDC0FE19539C}" destId="{654FAB1B-0069-4C38-90C6-0DC2A48235E5}" srcOrd="0" destOrd="4" presId="urn:microsoft.com/office/officeart/2005/8/layout/process3"/>
    <dgm:cxn modelId="{936C9621-7761-486F-9393-BC67FEDE766A}" type="presOf" srcId="{68FE8E71-53A2-4256-A0E7-B131A19DC16C}" destId="{654FAB1B-0069-4C38-90C6-0DC2A48235E5}" srcOrd="0" destOrd="1" presId="urn:microsoft.com/office/officeart/2005/8/layout/process3"/>
    <dgm:cxn modelId="{A6986ABE-C3E2-452A-838B-B0A9B6299150}" srcId="{F526D271-8480-4394-9A65-C47CD6E3021E}" destId="{A00AD14B-B905-4073-8EA0-42FCFA3A85FB}" srcOrd="0" destOrd="0" parTransId="{E0FD7CA9-D9D0-4CD2-97EE-69454CCA3C07}" sibTransId="{6F33535A-8601-4A96-90B6-59E82A147742}"/>
    <dgm:cxn modelId="{07E21073-A276-4ACC-987B-E7B0E560FA3E}" type="presOf" srcId="{DBE3F988-4CBD-48D4-B8E1-D90E52415BDC}" destId="{654FAB1B-0069-4C38-90C6-0DC2A48235E5}" srcOrd="0" destOrd="3" presId="urn:microsoft.com/office/officeart/2005/8/layout/process3"/>
    <dgm:cxn modelId="{77DA2D69-3689-4F68-921E-119C1A2E2626}" type="presOf" srcId="{A00AD14B-B905-4073-8EA0-42FCFA3A85FB}" destId="{654FAB1B-0069-4C38-90C6-0DC2A48235E5}" srcOrd="0" destOrd="0" presId="urn:microsoft.com/office/officeart/2005/8/layout/process3"/>
    <dgm:cxn modelId="{1C5807AD-FB95-4D96-AF38-71739BDFAAB0}" srcId="{ABE45D8C-F9E0-4FEE-98FC-19FA037B6256}" destId="{F526D271-8480-4394-9A65-C47CD6E3021E}" srcOrd="0" destOrd="0" parTransId="{C3878342-956C-4782-9714-036B43B030A6}" sibTransId="{B20BB186-0D2B-40A5-B6C5-D635D5EDC3A2}"/>
    <dgm:cxn modelId="{CBD21445-E1CC-48BE-B098-8BD8A96F3E80}" type="presOf" srcId="{24423393-9F06-489F-B419-9F4E3EE59B2D}" destId="{654FAB1B-0069-4C38-90C6-0DC2A48235E5}" srcOrd="0" destOrd="2" presId="urn:microsoft.com/office/officeart/2005/8/layout/process3"/>
    <dgm:cxn modelId="{1963F0B1-0F22-447A-AC6D-52AD4D289C55}" type="presParOf" srcId="{38383D93-90DF-4FBA-ADBD-F624B18F394A}" destId="{DDBB9FC3-130F-481B-AA19-BAEE18A12A93}" srcOrd="0" destOrd="0" presId="urn:microsoft.com/office/officeart/2005/8/layout/process3"/>
    <dgm:cxn modelId="{BB4DBA86-4F37-458B-81A8-C0B89E38FACB}" type="presParOf" srcId="{DDBB9FC3-130F-481B-AA19-BAEE18A12A93}" destId="{986A1F65-329E-4AF4-AC53-91FE1781D158}" srcOrd="0" destOrd="0" presId="urn:microsoft.com/office/officeart/2005/8/layout/process3"/>
    <dgm:cxn modelId="{D0F705A7-6075-4D61-A271-7856935FB0BE}" type="presParOf" srcId="{DDBB9FC3-130F-481B-AA19-BAEE18A12A93}" destId="{615A399D-84D1-4676-867E-C1C8244F7386}" srcOrd="1" destOrd="0" presId="urn:microsoft.com/office/officeart/2005/8/layout/process3"/>
    <dgm:cxn modelId="{56612DF4-06A0-4ABB-B41A-F56D795F1651}" type="presParOf" srcId="{DDBB9FC3-130F-481B-AA19-BAEE18A12A93}" destId="{654FAB1B-0069-4C38-90C6-0DC2A48235E5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A12F71F-7745-45D9-9E91-A149EA78883B}" type="doc">
      <dgm:prSet loTypeId="urn:microsoft.com/office/officeart/2005/8/layout/process3" loCatId="process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D1026CB5-C0AD-4B23-AC40-5150A342FD37}">
      <dgm:prSet custT="1"/>
      <dgm:spPr>
        <a:solidFill>
          <a:srgbClr val="7030A0"/>
        </a:solidFill>
      </dgm:spPr>
      <dgm:t>
        <a:bodyPr/>
        <a:lstStyle/>
        <a:p>
          <a:pPr rtl="0"/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Равные условия</a:t>
          </a:r>
          <a:endParaRPr lang="ru-RU" sz="5200" b="1" dirty="0">
            <a:latin typeface="Arial" pitchFamily="34" charset="0"/>
            <a:cs typeface="Arial" pitchFamily="34" charset="0"/>
          </a:endParaRPr>
        </a:p>
      </dgm:t>
    </dgm:pt>
    <dgm:pt modelId="{68B8D6E1-A06B-4F20-9773-6F36ECB474CE}" type="parTrans" cxnId="{0C0BFD58-3504-4BE3-94AF-C61DAEBEBB40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A6415CEF-7865-416A-AB64-413C276652A1}" type="sibTrans" cxnId="{0C0BFD58-3504-4BE3-94AF-C61DAEBEBB40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263596D3-8B80-4110-8076-43AE550C0128}">
      <dgm:prSet custT="1"/>
      <dgm:spPr/>
      <dgm:t>
        <a:bodyPr/>
        <a:lstStyle/>
        <a:p>
          <a:pPr rtl="0"/>
          <a:r>
            <a:rPr lang="ru-RU" sz="240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реализации различных ОП</a:t>
          </a:r>
          <a:endParaRPr lang="ru-RU" sz="24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745D8A9-C7BA-4880-9184-5B787511D710}" type="parTrans" cxnId="{32FBA9AD-074E-45E5-ACA8-CC3783D0366C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5D556C39-8172-40BD-89DA-8A68ECAD89F8}" type="sibTrans" cxnId="{32FBA9AD-074E-45E5-ACA8-CC3783D0366C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D6B5CF2B-C020-49F8-8FD5-0BC45D6801B2}">
      <dgm:prSet custT="1"/>
      <dgm:spPr/>
      <dgm:t>
        <a:bodyPr/>
        <a:lstStyle/>
        <a:p>
          <a:pPr rtl="0"/>
          <a:r>
            <a:rPr lang="ru-RU" sz="24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учёт национально-культурных, климатических условий, в которых осуществляется образовательная деятельность</a:t>
          </a:r>
          <a:endParaRPr lang="ru-RU" sz="24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943C145-7914-4AB1-A1E1-B502B89E78B8}" type="parTrans" cxnId="{1865FA1F-6503-491D-91B8-BFE578D76285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4BD0D876-76FB-4462-9DB7-EFE2CCEB6EB0}" type="sibTrans" cxnId="{1865FA1F-6503-491D-91B8-BFE578D76285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6CDFFE26-0C04-4CC3-AEB0-F9016C19DD4F}">
      <dgm:prSet custT="1"/>
      <dgm:spPr/>
      <dgm:t>
        <a:bodyPr/>
        <a:lstStyle/>
        <a:p>
          <a:pPr rtl="0"/>
          <a:r>
            <a:rPr lang="ru-RU" sz="24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учёт возрастных особенностей детей </a:t>
          </a:r>
          <a:endParaRPr lang="ru-RU" sz="24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8697B2C-20C9-4FA5-8814-E761D9EFE2D0}" type="parTrans" cxnId="{96596965-13DD-44EA-9906-2D73176C1ADA}">
      <dgm:prSet/>
      <dgm:spPr/>
      <dgm:t>
        <a:bodyPr/>
        <a:lstStyle/>
        <a:p>
          <a:endParaRPr lang="ru-RU"/>
        </a:p>
      </dgm:t>
    </dgm:pt>
    <dgm:pt modelId="{0D3692F4-52A4-4C84-8D0D-5F36191A8DB4}" type="sibTrans" cxnId="{96596965-13DD-44EA-9906-2D73176C1ADA}">
      <dgm:prSet/>
      <dgm:spPr/>
      <dgm:t>
        <a:bodyPr/>
        <a:lstStyle/>
        <a:p>
          <a:endParaRPr lang="ru-RU"/>
        </a:p>
      </dgm:t>
    </dgm:pt>
    <dgm:pt modelId="{B1670E35-1D93-4008-928D-2F8C9658DB1F}">
      <dgm:prSet custT="1"/>
      <dgm:spPr/>
      <dgm:t>
        <a:bodyPr/>
        <a:lstStyle/>
        <a:p>
          <a:pPr rtl="0"/>
          <a:r>
            <a:rPr lang="ru-RU" sz="24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необходимые условия в случае организации инклюзивного образования</a:t>
          </a:r>
          <a:endParaRPr lang="ru-RU" sz="24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288883-EC92-4117-9A70-FC31AB4F6F24}" type="sibTrans" cxnId="{6B8BBEF3-746E-42A8-A579-BCD4D4CC8D4F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57BB90B8-19C6-4622-A9A8-88DE4A8544A1}" type="parTrans" cxnId="{6B8BBEF3-746E-42A8-A579-BCD4D4CC8D4F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D2A24547-557A-44AE-827B-9E78437EAC21}" type="pres">
      <dgm:prSet presAssocID="{7A12F71F-7745-45D9-9E91-A149EA78883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72BA569-18CD-4A18-85F6-8B4598CEA93A}" type="pres">
      <dgm:prSet presAssocID="{D1026CB5-C0AD-4B23-AC40-5150A342FD37}" presName="composite" presStyleCnt="0"/>
      <dgm:spPr/>
    </dgm:pt>
    <dgm:pt modelId="{A06582E4-CFC4-4367-9950-B96BCDEEFB97}" type="pres">
      <dgm:prSet presAssocID="{D1026CB5-C0AD-4B23-AC40-5150A342FD37}" presName="par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FD5325-600E-41C1-A2D0-1FA37ED097F0}" type="pres">
      <dgm:prSet presAssocID="{D1026CB5-C0AD-4B23-AC40-5150A342FD37}" presName="parSh" presStyleLbl="node1" presStyleIdx="0" presStyleCnt="1"/>
      <dgm:spPr/>
      <dgm:t>
        <a:bodyPr/>
        <a:lstStyle/>
        <a:p>
          <a:endParaRPr lang="ru-RU"/>
        </a:p>
      </dgm:t>
    </dgm:pt>
    <dgm:pt modelId="{08A11AFB-BDFC-49F3-B500-5E9800A5B50A}" type="pres">
      <dgm:prSet presAssocID="{D1026CB5-C0AD-4B23-AC40-5150A342FD37}" presName="desTx" presStyleLbl="fg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2BD780-79CD-47B2-B395-5129EC65FA16}" type="presOf" srcId="{D1026CB5-C0AD-4B23-AC40-5150A342FD37}" destId="{A06582E4-CFC4-4367-9950-B96BCDEEFB97}" srcOrd="0" destOrd="0" presId="urn:microsoft.com/office/officeart/2005/8/layout/process3"/>
    <dgm:cxn modelId="{1BAD8CA0-29A3-47E5-930C-D0423D9E3425}" type="presOf" srcId="{263596D3-8B80-4110-8076-43AE550C0128}" destId="{08A11AFB-BDFC-49F3-B500-5E9800A5B50A}" srcOrd="0" destOrd="0" presId="urn:microsoft.com/office/officeart/2005/8/layout/process3"/>
    <dgm:cxn modelId="{0C0BFD58-3504-4BE3-94AF-C61DAEBEBB40}" srcId="{7A12F71F-7745-45D9-9E91-A149EA78883B}" destId="{D1026CB5-C0AD-4B23-AC40-5150A342FD37}" srcOrd="0" destOrd="0" parTransId="{68B8D6E1-A06B-4F20-9773-6F36ECB474CE}" sibTransId="{A6415CEF-7865-416A-AB64-413C276652A1}"/>
    <dgm:cxn modelId="{282BD1BF-1183-4797-B3F4-D4DD4168A153}" type="presOf" srcId="{D6B5CF2B-C020-49F8-8FD5-0BC45D6801B2}" destId="{08A11AFB-BDFC-49F3-B500-5E9800A5B50A}" srcOrd="0" destOrd="2" presId="urn:microsoft.com/office/officeart/2005/8/layout/process3"/>
    <dgm:cxn modelId="{6B8BBEF3-746E-42A8-A579-BCD4D4CC8D4F}" srcId="{D1026CB5-C0AD-4B23-AC40-5150A342FD37}" destId="{B1670E35-1D93-4008-928D-2F8C9658DB1F}" srcOrd="1" destOrd="0" parTransId="{57BB90B8-19C6-4622-A9A8-88DE4A8544A1}" sibTransId="{88288883-EC92-4117-9A70-FC31AB4F6F24}"/>
    <dgm:cxn modelId="{09BFC581-592C-44A3-B1AF-1A1549B34BE1}" type="presOf" srcId="{7A12F71F-7745-45D9-9E91-A149EA78883B}" destId="{D2A24547-557A-44AE-827B-9E78437EAC21}" srcOrd="0" destOrd="0" presId="urn:microsoft.com/office/officeart/2005/8/layout/process3"/>
    <dgm:cxn modelId="{0D6F344F-38CE-4EF5-AC3A-13F3C54D73C6}" type="presOf" srcId="{B1670E35-1D93-4008-928D-2F8C9658DB1F}" destId="{08A11AFB-BDFC-49F3-B500-5E9800A5B50A}" srcOrd="0" destOrd="1" presId="urn:microsoft.com/office/officeart/2005/8/layout/process3"/>
    <dgm:cxn modelId="{73C1D4B8-1CFB-4E34-9244-EAC5E85F0499}" type="presOf" srcId="{6CDFFE26-0C04-4CC3-AEB0-F9016C19DD4F}" destId="{08A11AFB-BDFC-49F3-B500-5E9800A5B50A}" srcOrd="0" destOrd="3" presId="urn:microsoft.com/office/officeart/2005/8/layout/process3"/>
    <dgm:cxn modelId="{96596965-13DD-44EA-9906-2D73176C1ADA}" srcId="{D1026CB5-C0AD-4B23-AC40-5150A342FD37}" destId="{6CDFFE26-0C04-4CC3-AEB0-F9016C19DD4F}" srcOrd="3" destOrd="0" parTransId="{08697B2C-20C9-4FA5-8814-E761D9EFE2D0}" sibTransId="{0D3692F4-52A4-4C84-8D0D-5F36191A8DB4}"/>
    <dgm:cxn modelId="{1865FA1F-6503-491D-91B8-BFE578D76285}" srcId="{D1026CB5-C0AD-4B23-AC40-5150A342FD37}" destId="{D6B5CF2B-C020-49F8-8FD5-0BC45D6801B2}" srcOrd="2" destOrd="0" parTransId="{B943C145-7914-4AB1-A1E1-B502B89E78B8}" sibTransId="{4BD0D876-76FB-4462-9DB7-EFE2CCEB6EB0}"/>
    <dgm:cxn modelId="{32FBA9AD-074E-45E5-ACA8-CC3783D0366C}" srcId="{D1026CB5-C0AD-4B23-AC40-5150A342FD37}" destId="{263596D3-8B80-4110-8076-43AE550C0128}" srcOrd="0" destOrd="0" parTransId="{C745D8A9-C7BA-4880-9184-5B787511D710}" sibTransId="{5D556C39-8172-40BD-89DA-8A68ECAD89F8}"/>
    <dgm:cxn modelId="{946DE784-5390-4A6B-85A0-A93163ED8B61}" type="presOf" srcId="{D1026CB5-C0AD-4B23-AC40-5150A342FD37}" destId="{C8FD5325-600E-41C1-A2D0-1FA37ED097F0}" srcOrd="1" destOrd="0" presId="urn:microsoft.com/office/officeart/2005/8/layout/process3"/>
    <dgm:cxn modelId="{4E3C1D86-E4F9-4F41-A15D-D8C7075B9B45}" type="presParOf" srcId="{D2A24547-557A-44AE-827B-9E78437EAC21}" destId="{672BA569-18CD-4A18-85F6-8B4598CEA93A}" srcOrd="0" destOrd="0" presId="urn:microsoft.com/office/officeart/2005/8/layout/process3"/>
    <dgm:cxn modelId="{6A628C39-EC25-49B9-B094-68564EB34EA4}" type="presParOf" srcId="{672BA569-18CD-4A18-85F6-8B4598CEA93A}" destId="{A06582E4-CFC4-4367-9950-B96BCDEEFB97}" srcOrd="0" destOrd="0" presId="urn:microsoft.com/office/officeart/2005/8/layout/process3"/>
    <dgm:cxn modelId="{BB031EF2-194C-4315-B278-CF0AE10AB332}" type="presParOf" srcId="{672BA569-18CD-4A18-85F6-8B4598CEA93A}" destId="{C8FD5325-600E-41C1-A2D0-1FA37ED097F0}" srcOrd="1" destOrd="0" presId="urn:microsoft.com/office/officeart/2005/8/layout/process3"/>
    <dgm:cxn modelId="{2EB76D35-5D39-4CC9-B264-FC59A18404B1}" type="presParOf" srcId="{672BA569-18CD-4A18-85F6-8B4598CEA93A}" destId="{08A11AFB-BDFC-49F3-B500-5E9800A5B50A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675A339-9D0F-4DB8-A73C-D8FF3731FB94}" type="doc">
      <dgm:prSet loTypeId="urn:microsoft.com/office/officeart/2005/8/layout/hierarchy4" loCatId="list" qsTypeId="urn:microsoft.com/office/officeart/2005/8/quickstyle/3d3" qsCatId="3D" csTypeId="urn:microsoft.com/office/officeart/2005/8/colors/colorful1#5" csCatId="colorful" phldr="1"/>
      <dgm:spPr/>
      <dgm:t>
        <a:bodyPr/>
        <a:lstStyle/>
        <a:p>
          <a:endParaRPr lang="ru-RU"/>
        </a:p>
      </dgm:t>
    </dgm:pt>
    <dgm:pt modelId="{AC9D12BF-FE40-4651-B0DA-C100F3F137F3}">
      <dgm:prSet custT="1"/>
      <dgm:spPr/>
      <dgm:t>
        <a:bodyPr/>
        <a:lstStyle/>
        <a:p>
          <a:pPr rtl="0"/>
          <a:r>
            <a:rPr lang="ru-RU" sz="20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Соответ-ствует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возраст-ным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возможностям детей и </a:t>
          </a:r>
          <a:r>
            <a:rPr lang="ru-RU" sz="20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содержа-нию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Программы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733661-DE66-4AAC-8D76-01D2514A8C6F}" type="parTrans" cxnId="{92018A46-30C5-4E26-8306-69C508FA1D7E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F23CB54E-E5A3-4758-B256-2276FE11C5E4}" type="sibTrans" cxnId="{92018A46-30C5-4E26-8306-69C508FA1D7E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CCE49A0E-33D5-4DE0-8575-373D7A9B63F5}">
      <dgm:prSet custT="1"/>
      <dgm:spPr/>
      <dgm:t>
        <a:bodyPr/>
        <a:lstStyle/>
        <a:p>
          <a:pPr rtl="0"/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Включает оснащение: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4C1B21A-BA0B-4E10-9AFB-D43B67CDF734}" type="parTrans" cxnId="{99440AD0-D8BD-451A-89F4-DF93CAD6C4A5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A7D8DD46-579E-458E-A50B-C1EB4C6E9A5E}" type="sibTrans" cxnId="{99440AD0-D8BD-451A-89F4-DF93CAD6C4A5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124C5923-37F1-4718-BAB7-6B853CB2BE50}">
      <dgm:prSet custT="1"/>
      <dgm:spPr/>
      <dgm:t>
        <a:bodyPr/>
        <a:lstStyle/>
        <a:p>
          <a:pPr rtl="0"/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Средства обучения</a:t>
          </a:r>
        </a:p>
        <a:p>
          <a:pPr rtl="0"/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(в т.ч. </a:t>
          </a:r>
          <a:r>
            <a:rPr lang="ru-RU" sz="20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техничес-кие</a:t>
          </a: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6BD6ED-AB02-4C53-B5E9-CD5BD105B32C}" type="parTrans" cxnId="{53515D06-2F26-4462-964F-94CDB7C7688A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742BDEA8-2DC0-40F9-815E-5E525F0D71C5}" type="sibTrans" cxnId="{53515D06-2F26-4462-964F-94CDB7C7688A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25DCAAD0-ED6B-45D6-B2E8-B93E9ED1F658}">
      <dgm:prSet custT="1"/>
      <dgm:spPr/>
      <dgm:t>
        <a:bodyPr/>
        <a:lstStyle/>
        <a:p>
          <a:pPr rtl="0"/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Соответствующие материалы </a:t>
          </a:r>
        </a:p>
        <a:p>
          <a:pPr rtl="0"/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(в т.ч. </a:t>
          </a:r>
          <a:r>
            <a:rPr lang="ru-RU" sz="20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расход-ные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5FD4274-2FC1-48D3-BC88-F80045AF0F97}" type="parTrans" cxnId="{BD5A2205-6A8E-4B65-8B7A-E10F989A7438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A7BF34BE-1019-4AB7-8352-11ABAC7D2E5D}" type="sibTrans" cxnId="{BD5A2205-6A8E-4B65-8B7A-E10F989A7438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21863093-C70A-4097-93E6-3B1AE5191E1C}">
      <dgm:prSet custT="1"/>
      <dgm:spPr/>
      <dgm:t>
        <a:bodyPr/>
        <a:lstStyle/>
        <a:p>
          <a:pPr rtl="0"/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Оборудование</a:t>
          </a:r>
          <a:b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 инвентарь 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DBFEA69-DC77-41D8-A7F2-672988DE3034}" type="parTrans" cxnId="{D4CD484B-EDD9-4296-9D4F-4DAA01429C44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7FB28FFD-F8C5-4281-A7A5-BBEA2A584855}" type="sibTrans" cxnId="{D4CD484B-EDD9-4296-9D4F-4DAA01429C44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EFF1DC75-75B5-4E5C-9981-C0E3E11365E4}">
      <dgm:prSet custT="1"/>
      <dgm:spPr/>
      <dgm:t>
        <a:bodyPr/>
        <a:lstStyle/>
        <a:p>
          <a:pPr rtl="0"/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игровой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567AF6-9FBB-4CF8-973E-92F8FB12538D}" type="parTrans" cxnId="{155115C4-787A-4379-A007-54FD9BDE52ED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E39E976E-B957-45CD-A0EC-E30F34793D61}" type="sibTrans" cxnId="{155115C4-787A-4379-A007-54FD9BDE52ED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4A2A48FB-ADA3-4184-8C48-FE0D3935FCBE}">
      <dgm:prSet custT="1"/>
      <dgm:spPr/>
      <dgm:t>
        <a:bodyPr/>
        <a:lstStyle/>
        <a:p>
          <a:pPr rtl="0"/>
          <a:r>
            <a:rPr lang="ru-RU" sz="23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спор-тивный</a:t>
          </a:r>
          <a:endParaRPr lang="ru-RU" sz="23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36D4874-1E4B-4A4B-A4BF-63C06505580E}" type="parTrans" cxnId="{DC79D476-ACD8-4850-99EC-A4A79FBD0E25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FC805112-27AF-49C6-9D40-EDF55F32BF35}" type="sibTrans" cxnId="{DC79D476-ACD8-4850-99EC-A4A79FBD0E25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30906229-EF02-4D8C-934E-5EFE3DDC0652}">
      <dgm:prSet custT="1"/>
      <dgm:spPr/>
      <dgm:t>
        <a:bodyPr/>
        <a:lstStyle/>
        <a:p>
          <a:pPr rtl="0"/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оздоровительный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FAEC5C0-4C23-4FC3-8619-4EE1DF549D5E}" type="parTrans" cxnId="{4C65B5E5-6AFB-4E76-86AF-B8BDAA6B671C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74BEB31A-B173-4A06-ADE1-4791C36595A0}" type="sibTrans" cxnId="{4C65B5E5-6AFB-4E76-86AF-B8BDAA6B671C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66E46EB3-0DAC-4C02-B39F-2273118A1AB3}" type="pres">
      <dgm:prSet presAssocID="{9675A339-9D0F-4DB8-A73C-D8FF3731FB9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A82494A-5DA4-43E4-BD69-8E3CF84EDAE2}" type="pres">
      <dgm:prSet presAssocID="{AC9D12BF-FE40-4651-B0DA-C100F3F137F3}" presName="vertOne" presStyleCnt="0"/>
      <dgm:spPr/>
    </dgm:pt>
    <dgm:pt modelId="{6FF0FCA1-A87D-46BF-82AB-FD6A72710297}" type="pres">
      <dgm:prSet presAssocID="{AC9D12BF-FE40-4651-B0DA-C100F3F137F3}" presName="txOne" presStyleLbl="node0" presStyleIdx="0" presStyleCnt="2" custScaleY="3349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5B11BE-4AE9-4114-86CE-2F8DAEFC0922}" type="pres">
      <dgm:prSet presAssocID="{AC9D12BF-FE40-4651-B0DA-C100F3F137F3}" presName="horzOne" presStyleCnt="0"/>
      <dgm:spPr/>
    </dgm:pt>
    <dgm:pt modelId="{A4346140-8590-4719-990A-8281829975D8}" type="pres">
      <dgm:prSet presAssocID="{F23CB54E-E5A3-4758-B256-2276FE11C5E4}" presName="sibSpaceOne" presStyleCnt="0"/>
      <dgm:spPr/>
    </dgm:pt>
    <dgm:pt modelId="{C61D3D98-A59A-4F5F-8473-5C3A5E097030}" type="pres">
      <dgm:prSet presAssocID="{CCE49A0E-33D5-4DE0-8575-373D7A9B63F5}" presName="vertOne" presStyleCnt="0"/>
      <dgm:spPr/>
    </dgm:pt>
    <dgm:pt modelId="{5242372A-208D-4A92-8EAB-209D747FE488}" type="pres">
      <dgm:prSet presAssocID="{CCE49A0E-33D5-4DE0-8575-373D7A9B63F5}" presName="txOne" presStyleLbl="node0" presStyleIdx="1" presStyleCnt="2" custScaleY="72758" custLinFactNeighborX="94" custLinFactNeighborY="-6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EF87EE5-6B27-4535-86D9-FE119952EAB4}" type="pres">
      <dgm:prSet presAssocID="{CCE49A0E-33D5-4DE0-8575-373D7A9B63F5}" presName="parTransOne" presStyleCnt="0"/>
      <dgm:spPr/>
    </dgm:pt>
    <dgm:pt modelId="{00901EEE-007A-470F-AD29-8BA7E7688227}" type="pres">
      <dgm:prSet presAssocID="{CCE49A0E-33D5-4DE0-8575-373D7A9B63F5}" presName="horzOne" presStyleCnt="0"/>
      <dgm:spPr/>
    </dgm:pt>
    <dgm:pt modelId="{38948E47-EBB2-469B-96F8-1329156BF918}" type="pres">
      <dgm:prSet presAssocID="{124C5923-37F1-4718-BAB7-6B853CB2BE50}" presName="vertTwo" presStyleCnt="0"/>
      <dgm:spPr/>
    </dgm:pt>
    <dgm:pt modelId="{CCC103D9-3DDC-4991-85A2-6B9FFDC718AC}" type="pres">
      <dgm:prSet presAssocID="{124C5923-37F1-4718-BAB7-6B853CB2BE50}" presName="txTwo" presStyleLbl="node2" presStyleIdx="0" presStyleCnt="3" custScaleY="259572" custLinFactNeighborY="-216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423626-36B4-4A78-BD04-F033EA891672}" type="pres">
      <dgm:prSet presAssocID="{124C5923-37F1-4718-BAB7-6B853CB2BE50}" presName="horzTwo" presStyleCnt="0"/>
      <dgm:spPr/>
    </dgm:pt>
    <dgm:pt modelId="{DC9262B8-02EF-46B6-93BC-FD7BC74D3249}" type="pres">
      <dgm:prSet presAssocID="{742BDEA8-2DC0-40F9-815E-5E525F0D71C5}" presName="sibSpaceTwo" presStyleCnt="0"/>
      <dgm:spPr/>
    </dgm:pt>
    <dgm:pt modelId="{D6EBB774-0447-45F1-9B6A-2865EE1B2E7F}" type="pres">
      <dgm:prSet presAssocID="{25DCAAD0-ED6B-45D6-B2E8-B93E9ED1F658}" presName="vertTwo" presStyleCnt="0"/>
      <dgm:spPr/>
    </dgm:pt>
    <dgm:pt modelId="{CBF3B9EC-0AD7-478A-88CC-FD63CA4BF84E}" type="pres">
      <dgm:prSet presAssocID="{25DCAAD0-ED6B-45D6-B2E8-B93E9ED1F658}" presName="txTwo" presStyleLbl="node2" presStyleIdx="1" presStyleCnt="3" custScaleY="259572" custLinFactNeighborY="-216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12F362-FAB7-4EFE-94CD-CB312C5F6B4F}" type="pres">
      <dgm:prSet presAssocID="{25DCAAD0-ED6B-45D6-B2E8-B93E9ED1F658}" presName="horzTwo" presStyleCnt="0"/>
      <dgm:spPr/>
    </dgm:pt>
    <dgm:pt modelId="{15178899-83EE-483F-A1B5-887FA794765D}" type="pres">
      <dgm:prSet presAssocID="{A7BF34BE-1019-4AB7-8352-11ABAC7D2E5D}" presName="sibSpaceTwo" presStyleCnt="0"/>
      <dgm:spPr/>
    </dgm:pt>
    <dgm:pt modelId="{F4F61E9D-112C-416F-9E3B-7EB574A9F410}" type="pres">
      <dgm:prSet presAssocID="{21863093-C70A-4097-93E6-3B1AE5191E1C}" presName="vertTwo" presStyleCnt="0"/>
      <dgm:spPr/>
    </dgm:pt>
    <dgm:pt modelId="{BC7487A7-BD79-4C55-9762-B45C5C0AB8FB}" type="pres">
      <dgm:prSet presAssocID="{21863093-C70A-4097-93E6-3B1AE5191E1C}" presName="txTwo" presStyleLbl="node2" presStyleIdx="2" presStyleCnt="3" custLinFactNeighborY="-767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EBF27AC-52D1-4404-A336-2DF73E676C4B}" type="pres">
      <dgm:prSet presAssocID="{21863093-C70A-4097-93E6-3B1AE5191E1C}" presName="parTransTwo" presStyleCnt="0"/>
      <dgm:spPr/>
    </dgm:pt>
    <dgm:pt modelId="{F599D5DE-B305-4B48-A5D1-E77489936B41}" type="pres">
      <dgm:prSet presAssocID="{21863093-C70A-4097-93E6-3B1AE5191E1C}" presName="horzTwo" presStyleCnt="0"/>
      <dgm:spPr/>
    </dgm:pt>
    <dgm:pt modelId="{DC961DE3-08D7-4A39-B339-0811FE4FC630}" type="pres">
      <dgm:prSet presAssocID="{EFF1DC75-75B5-4E5C-9981-C0E3E11365E4}" presName="vertThree" presStyleCnt="0"/>
      <dgm:spPr/>
    </dgm:pt>
    <dgm:pt modelId="{811F8FF6-3A56-422E-B817-EA419C275B2E}" type="pres">
      <dgm:prSet presAssocID="{EFF1DC75-75B5-4E5C-9981-C0E3E11365E4}" presName="txThree" presStyleLbl="node3" presStyleIdx="0" presStyleCnt="3" custScaleY="153117" custLinFactNeighborY="-389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4362DD6-FA04-4F04-930E-9DFCB4BBD4D6}" type="pres">
      <dgm:prSet presAssocID="{EFF1DC75-75B5-4E5C-9981-C0E3E11365E4}" presName="horzThree" presStyleCnt="0"/>
      <dgm:spPr/>
    </dgm:pt>
    <dgm:pt modelId="{132149D2-56C1-4A7B-8522-655144C05D34}" type="pres">
      <dgm:prSet presAssocID="{E39E976E-B957-45CD-A0EC-E30F34793D61}" presName="sibSpaceThree" presStyleCnt="0"/>
      <dgm:spPr/>
    </dgm:pt>
    <dgm:pt modelId="{8B2632D2-21C0-4C30-9D87-59AD199BFB4E}" type="pres">
      <dgm:prSet presAssocID="{4A2A48FB-ADA3-4184-8C48-FE0D3935FCBE}" presName="vertThree" presStyleCnt="0"/>
      <dgm:spPr/>
    </dgm:pt>
    <dgm:pt modelId="{E2F028F9-8AAB-43CA-B0B6-67526DB0D718}" type="pres">
      <dgm:prSet presAssocID="{4A2A48FB-ADA3-4184-8C48-FE0D3935FCBE}" presName="txThree" presStyleLbl="node3" presStyleIdx="1" presStyleCnt="3" custScaleY="153117" custLinFactNeighborY="-389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8E5CCFC-D225-43DE-B0DA-178936B7CE11}" type="pres">
      <dgm:prSet presAssocID="{4A2A48FB-ADA3-4184-8C48-FE0D3935FCBE}" presName="horzThree" presStyleCnt="0"/>
      <dgm:spPr/>
    </dgm:pt>
    <dgm:pt modelId="{98090D7E-3CE0-4889-B0EC-E40C662C142B}" type="pres">
      <dgm:prSet presAssocID="{FC805112-27AF-49C6-9D40-EDF55F32BF35}" presName="sibSpaceThree" presStyleCnt="0"/>
      <dgm:spPr/>
    </dgm:pt>
    <dgm:pt modelId="{C6037D73-7216-42A5-93C2-3649B3367B28}" type="pres">
      <dgm:prSet presAssocID="{30906229-EF02-4D8C-934E-5EFE3DDC0652}" presName="vertThree" presStyleCnt="0"/>
      <dgm:spPr/>
    </dgm:pt>
    <dgm:pt modelId="{9DAD3E19-4B87-4A27-8836-17218EBDB944}" type="pres">
      <dgm:prSet presAssocID="{30906229-EF02-4D8C-934E-5EFE3DDC0652}" presName="txThree" presStyleLbl="node3" presStyleIdx="2" presStyleCnt="3" custScaleY="153117" custLinFactNeighborY="-389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D3219A1-C7FF-4331-B70A-8B217A402274}" type="pres">
      <dgm:prSet presAssocID="{30906229-EF02-4D8C-934E-5EFE3DDC0652}" presName="horzThree" presStyleCnt="0"/>
      <dgm:spPr/>
    </dgm:pt>
  </dgm:ptLst>
  <dgm:cxnLst>
    <dgm:cxn modelId="{AD41D6A5-5A03-480C-8F0C-065765D962FC}" type="presOf" srcId="{30906229-EF02-4D8C-934E-5EFE3DDC0652}" destId="{9DAD3E19-4B87-4A27-8836-17218EBDB944}" srcOrd="0" destOrd="0" presId="urn:microsoft.com/office/officeart/2005/8/layout/hierarchy4"/>
    <dgm:cxn modelId="{155115C4-787A-4379-A007-54FD9BDE52ED}" srcId="{21863093-C70A-4097-93E6-3B1AE5191E1C}" destId="{EFF1DC75-75B5-4E5C-9981-C0E3E11365E4}" srcOrd="0" destOrd="0" parTransId="{5B567AF6-9FBB-4CF8-973E-92F8FB12538D}" sibTransId="{E39E976E-B957-45CD-A0EC-E30F34793D61}"/>
    <dgm:cxn modelId="{4C65B5E5-6AFB-4E76-86AF-B8BDAA6B671C}" srcId="{21863093-C70A-4097-93E6-3B1AE5191E1C}" destId="{30906229-EF02-4D8C-934E-5EFE3DDC0652}" srcOrd="2" destOrd="0" parTransId="{3FAEC5C0-4C23-4FC3-8619-4EE1DF549D5E}" sibTransId="{74BEB31A-B173-4A06-ADE1-4791C36595A0}"/>
    <dgm:cxn modelId="{28835698-15D0-4BA2-B592-90E0E5249A8F}" type="presOf" srcId="{25DCAAD0-ED6B-45D6-B2E8-B93E9ED1F658}" destId="{CBF3B9EC-0AD7-478A-88CC-FD63CA4BF84E}" srcOrd="0" destOrd="0" presId="urn:microsoft.com/office/officeart/2005/8/layout/hierarchy4"/>
    <dgm:cxn modelId="{65986062-598A-4F64-B21D-7E56A4C3C6FF}" type="presOf" srcId="{CCE49A0E-33D5-4DE0-8575-373D7A9B63F5}" destId="{5242372A-208D-4A92-8EAB-209D747FE488}" srcOrd="0" destOrd="0" presId="urn:microsoft.com/office/officeart/2005/8/layout/hierarchy4"/>
    <dgm:cxn modelId="{D4CD484B-EDD9-4296-9D4F-4DAA01429C44}" srcId="{CCE49A0E-33D5-4DE0-8575-373D7A9B63F5}" destId="{21863093-C70A-4097-93E6-3B1AE5191E1C}" srcOrd="2" destOrd="0" parTransId="{7DBFEA69-DC77-41D8-A7F2-672988DE3034}" sibTransId="{7FB28FFD-F8C5-4281-A7A5-BBEA2A584855}"/>
    <dgm:cxn modelId="{E985AE5A-EE91-4B81-9A5D-150C4E684684}" type="presOf" srcId="{21863093-C70A-4097-93E6-3B1AE5191E1C}" destId="{BC7487A7-BD79-4C55-9762-B45C5C0AB8FB}" srcOrd="0" destOrd="0" presId="urn:microsoft.com/office/officeart/2005/8/layout/hierarchy4"/>
    <dgm:cxn modelId="{DF0F3388-EC68-4ACE-84C4-7CB868304C3B}" type="presOf" srcId="{124C5923-37F1-4718-BAB7-6B853CB2BE50}" destId="{CCC103D9-3DDC-4991-85A2-6B9FFDC718AC}" srcOrd="0" destOrd="0" presId="urn:microsoft.com/office/officeart/2005/8/layout/hierarchy4"/>
    <dgm:cxn modelId="{F408B1C3-D389-4B78-89B5-4FBD8F6E6AD0}" type="presOf" srcId="{4A2A48FB-ADA3-4184-8C48-FE0D3935FCBE}" destId="{E2F028F9-8AAB-43CA-B0B6-67526DB0D718}" srcOrd="0" destOrd="0" presId="urn:microsoft.com/office/officeart/2005/8/layout/hierarchy4"/>
    <dgm:cxn modelId="{616624A2-A589-4491-8E35-F0FF4DFAB5BC}" type="presOf" srcId="{EFF1DC75-75B5-4E5C-9981-C0E3E11365E4}" destId="{811F8FF6-3A56-422E-B817-EA419C275B2E}" srcOrd="0" destOrd="0" presId="urn:microsoft.com/office/officeart/2005/8/layout/hierarchy4"/>
    <dgm:cxn modelId="{53515D06-2F26-4462-964F-94CDB7C7688A}" srcId="{CCE49A0E-33D5-4DE0-8575-373D7A9B63F5}" destId="{124C5923-37F1-4718-BAB7-6B853CB2BE50}" srcOrd="0" destOrd="0" parTransId="{946BD6ED-AB02-4C53-B5E9-CD5BD105B32C}" sibTransId="{742BDEA8-2DC0-40F9-815E-5E525F0D71C5}"/>
    <dgm:cxn modelId="{99440AD0-D8BD-451A-89F4-DF93CAD6C4A5}" srcId="{9675A339-9D0F-4DB8-A73C-D8FF3731FB94}" destId="{CCE49A0E-33D5-4DE0-8575-373D7A9B63F5}" srcOrd="1" destOrd="0" parTransId="{04C1B21A-BA0B-4E10-9AFB-D43B67CDF734}" sibTransId="{A7D8DD46-579E-458E-A50B-C1EB4C6E9A5E}"/>
    <dgm:cxn modelId="{BD5A2205-6A8E-4B65-8B7A-E10F989A7438}" srcId="{CCE49A0E-33D5-4DE0-8575-373D7A9B63F5}" destId="{25DCAAD0-ED6B-45D6-B2E8-B93E9ED1F658}" srcOrd="1" destOrd="0" parTransId="{B5FD4274-2FC1-48D3-BC88-F80045AF0F97}" sibTransId="{A7BF34BE-1019-4AB7-8352-11ABAC7D2E5D}"/>
    <dgm:cxn modelId="{92018A46-30C5-4E26-8306-69C508FA1D7E}" srcId="{9675A339-9D0F-4DB8-A73C-D8FF3731FB94}" destId="{AC9D12BF-FE40-4651-B0DA-C100F3F137F3}" srcOrd="0" destOrd="0" parTransId="{F3733661-DE66-4AAC-8D76-01D2514A8C6F}" sibTransId="{F23CB54E-E5A3-4758-B256-2276FE11C5E4}"/>
    <dgm:cxn modelId="{5FFE3ED5-BE29-4CD0-B701-868C826376AD}" type="presOf" srcId="{AC9D12BF-FE40-4651-B0DA-C100F3F137F3}" destId="{6FF0FCA1-A87D-46BF-82AB-FD6A72710297}" srcOrd="0" destOrd="0" presId="urn:microsoft.com/office/officeart/2005/8/layout/hierarchy4"/>
    <dgm:cxn modelId="{DC79D476-ACD8-4850-99EC-A4A79FBD0E25}" srcId="{21863093-C70A-4097-93E6-3B1AE5191E1C}" destId="{4A2A48FB-ADA3-4184-8C48-FE0D3935FCBE}" srcOrd="1" destOrd="0" parTransId="{036D4874-1E4B-4A4B-A4BF-63C06505580E}" sibTransId="{FC805112-27AF-49C6-9D40-EDF55F32BF35}"/>
    <dgm:cxn modelId="{6BA1F0AC-7D4F-454D-8590-A0638D3FF8E7}" type="presOf" srcId="{9675A339-9D0F-4DB8-A73C-D8FF3731FB94}" destId="{66E46EB3-0DAC-4C02-B39F-2273118A1AB3}" srcOrd="0" destOrd="0" presId="urn:microsoft.com/office/officeart/2005/8/layout/hierarchy4"/>
    <dgm:cxn modelId="{878F0427-EB37-496B-BD1F-418BE175B4B2}" type="presParOf" srcId="{66E46EB3-0DAC-4C02-B39F-2273118A1AB3}" destId="{3A82494A-5DA4-43E4-BD69-8E3CF84EDAE2}" srcOrd="0" destOrd="0" presId="urn:microsoft.com/office/officeart/2005/8/layout/hierarchy4"/>
    <dgm:cxn modelId="{809B1A42-90F2-4F2A-A66C-75BEA2A55B9D}" type="presParOf" srcId="{3A82494A-5DA4-43E4-BD69-8E3CF84EDAE2}" destId="{6FF0FCA1-A87D-46BF-82AB-FD6A72710297}" srcOrd="0" destOrd="0" presId="urn:microsoft.com/office/officeart/2005/8/layout/hierarchy4"/>
    <dgm:cxn modelId="{E661C0FA-9FAE-400E-B1D9-6650935CB07A}" type="presParOf" srcId="{3A82494A-5DA4-43E4-BD69-8E3CF84EDAE2}" destId="{165B11BE-4AE9-4114-86CE-2F8DAEFC0922}" srcOrd="1" destOrd="0" presId="urn:microsoft.com/office/officeart/2005/8/layout/hierarchy4"/>
    <dgm:cxn modelId="{E259A56C-A7DB-46EC-B489-EB0A81975122}" type="presParOf" srcId="{66E46EB3-0DAC-4C02-B39F-2273118A1AB3}" destId="{A4346140-8590-4719-990A-8281829975D8}" srcOrd="1" destOrd="0" presId="urn:microsoft.com/office/officeart/2005/8/layout/hierarchy4"/>
    <dgm:cxn modelId="{063C71E4-9A3A-49DA-BD59-789E8587A956}" type="presParOf" srcId="{66E46EB3-0DAC-4C02-B39F-2273118A1AB3}" destId="{C61D3D98-A59A-4F5F-8473-5C3A5E097030}" srcOrd="2" destOrd="0" presId="urn:microsoft.com/office/officeart/2005/8/layout/hierarchy4"/>
    <dgm:cxn modelId="{A4AD437B-0E7A-43E1-9768-EC749D662CB0}" type="presParOf" srcId="{C61D3D98-A59A-4F5F-8473-5C3A5E097030}" destId="{5242372A-208D-4A92-8EAB-209D747FE488}" srcOrd="0" destOrd="0" presId="urn:microsoft.com/office/officeart/2005/8/layout/hierarchy4"/>
    <dgm:cxn modelId="{A53A4F84-8B92-4439-AF23-45609671F8EA}" type="presParOf" srcId="{C61D3D98-A59A-4F5F-8473-5C3A5E097030}" destId="{7EF87EE5-6B27-4535-86D9-FE119952EAB4}" srcOrd="1" destOrd="0" presId="urn:microsoft.com/office/officeart/2005/8/layout/hierarchy4"/>
    <dgm:cxn modelId="{406BF094-AC4F-42A6-9460-4CD2776B7D99}" type="presParOf" srcId="{C61D3D98-A59A-4F5F-8473-5C3A5E097030}" destId="{00901EEE-007A-470F-AD29-8BA7E7688227}" srcOrd="2" destOrd="0" presId="urn:microsoft.com/office/officeart/2005/8/layout/hierarchy4"/>
    <dgm:cxn modelId="{7DB6DDDE-42CD-4A6B-8C5D-2455B3545349}" type="presParOf" srcId="{00901EEE-007A-470F-AD29-8BA7E7688227}" destId="{38948E47-EBB2-469B-96F8-1329156BF918}" srcOrd="0" destOrd="0" presId="urn:microsoft.com/office/officeart/2005/8/layout/hierarchy4"/>
    <dgm:cxn modelId="{1D266B49-64D3-4810-A4B3-9E56E0920FCB}" type="presParOf" srcId="{38948E47-EBB2-469B-96F8-1329156BF918}" destId="{CCC103D9-3DDC-4991-85A2-6B9FFDC718AC}" srcOrd="0" destOrd="0" presId="urn:microsoft.com/office/officeart/2005/8/layout/hierarchy4"/>
    <dgm:cxn modelId="{A275C749-4554-454D-8D3F-F9BC7D729F5B}" type="presParOf" srcId="{38948E47-EBB2-469B-96F8-1329156BF918}" destId="{86423626-36B4-4A78-BD04-F033EA891672}" srcOrd="1" destOrd="0" presId="urn:microsoft.com/office/officeart/2005/8/layout/hierarchy4"/>
    <dgm:cxn modelId="{A6D168A3-C45A-4B7D-9239-34AB5716E8F9}" type="presParOf" srcId="{00901EEE-007A-470F-AD29-8BA7E7688227}" destId="{DC9262B8-02EF-46B6-93BC-FD7BC74D3249}" srcOrd="1" destOrd="0" presId="urn:microsoft.com/office/officeart/2005/8/layout/hierarchy4"/>
    <dgm:cxn modelId="{FE0F92E8-E9B1-4A82-A08E-46DEAA1F037C}" type="presParOf" srcId="{00901EEE-007A-470F-AD29-8BA7E7688227}" destId="{D6EBB774-0447-45F1-9B6A-2865EE1B2E7F}" srcOrd="2" destOrd="0" presId="urn:microsoft.com/office/officeart/2005/8/layout/hierarchy4"/>
    <dgm:cxn modelId="{54349458-FB67-48CA-86A1-21CB7748CA4C}" type="presParOf" srcId="{D6EBB774-0447-45F1-9B6A-2865EE1B2E7F}" destId="{CBF3B9EC-0AD7-478A-88CC-FD63CA4BF84E}" srcOrd="0" destOrd="0" presId="urn:microsoft.com/office/officeart/2005/8/layout/hierarchy4"/>
    <dgm:cxn modelId="{638F7ACD-5BA8-40A3-9C56-8495ECFCE2B9}" type="presParOf" srcId="{D6EBB774-0447-45F1-9B6A-2865EE1B2E7F}" destId="{6212F362-FAB7-4EFE-94CD-CB312C5F6B4F}" srcOrd="1" destOrd="0" presId="urn:microsoft.com/office/officeart/2005/8/layout/hierarchy4"/>
    <dgm:cxn modelId="{1133C11D-DD3B-4D08-8BA2-9B0F7EA0E486}" type="presParOf" srcId="{00901EEE-007A-470F-AD29-8BA7E7688227}" destId="{15178899-83EE-483F-A1B5-887FA794765D}" srcOrd="3" destOrd="0" presId="urn:microsoft.com/office/officeart/2005/8/layout/hierarchy4"/>
    <dgm:cxn modelId="{D8242C17-C4BE-437D-A643-EB3E6FEC5CBA}" type="presParOf" srcId="{00901EEE-007A-470F-AD29-8BA7E7688227}" destId="{F4F61E9D-112C-416F-9E3B-7EB574A9F410}" srcOrd="4" destOrd="0" presId="urn:microsoft.com/office/officeart/2005/8/layout/hierarchy4"/>
    <dgm:cxn modelId="{0716ECAF-A024-4795-9785-7E60502BA6FA}" type="presParOf" srcId="{F4F61E9D-112C-416F-9E3B-7EB574A9F410}" destId="{BC7487A7-BD79-4C55-9762-B45C5C0AB8FB}" srcOrd="0" destOrd="0" presId="urn:microsoft.com/office/officeart/2005/8/layout/hierarchy4"/>
    <dgm:cxn modelId="{B8050BDB-4B1A-4755-83E0-C7AE8CDCB23C}" type="presParOf" srcId="{F4F61E9D-112C-416F-9E3B-7EB574A9F410}" destId="{1EBF27AC-52D1-4404-A336-2DF73E676C4B}" srcOrd="1" destOrd="0" presId="urn:microsoft.com/office/officeart/2005/8/layout/hierarchy4"/>
    <dgm:cxn modelId="{48B696A0-333C-47B6-9DAC-F98A52EF1AF5}" type="presParOf" srcId="{F4F61E9D-112C-416F-9E3B-7EB574A9F410}" destId="{F599D5DE-B305-4B48-A5D1-E77489936B41}" srcOrd="2" destOrd="0" presId="urn:microsoft.com/office/officeart/2005/8/layout/hierarchy4"/>
    <dgm:cxn modelId="{4C547DAE-122F-4ABA-AFA3-AAC4CFC5862C}" type="presParOf" srcId="{F599D5DE-B305-4B48-A5D1-E77489936B41}" destId="{DC961DE3-08D7-4A39-B339-0811FE4FC630}" srcOrd="0" destOrd="0" presId="urn:microsoft.com/office/officeart/2005/8/layout/hierarchy4"/>
    <dgm:cxn modelId="{BCDB2CD5-373E-4ADD-851D-6D035C3C69EB}" type="presParOf" srcId="{DC961DE3-08D7-4A39-B339-0811FE4FC630}" destId="{811F8FF6-3A56-422E-B817-EA419C275B2E}" srcOrd="0" destOrd="0" presId="urn:microsoft.com/office/officeart/2005/8/layout/hierarchy4"/>
    <dgm:cxn modelId="{E51BFAD4-65A0-4F4C-88D3-EB72A981A9B8}" type="presParOf" srcId="{DC961DE3-08D7-4A39-B339-0811FE4FC630}" destId="{54362DD6-FA04-4F04-930E-9DFCB4BBD4D6}" srcOrd="1" destOrd="0" presId="urn:microsoft.com/office/officeart/2005/8/layout/hierarchy4"/>
    <dgm:cxn modelId="{42418125-DC3C-4260-A2D6-1039FF9BAFF3}" type="presParOf" srcId="{F599D5DE-B305-4B48-A5D1-E77489936B41}" destId="{132149D2-56C1-4A7B-8522-655144C05D34}" srcOrd="1" destOrd="0" presId="urn:microsoft.com/office/officeart/2005/8/layout/hierarchy4"/>
    <dgm:cxn modelId="{6D20D03C-A88E-4D59-A01E-77B3AC7550F8}" type="presParOf" srcId="{F599D5DE-B305-4B48-A5D1-E77489936B41}" destId="{8B2632D2-21C0-4C30-9D87-59AD199BFB4E}" srcOrd="2" destOrd="0" presId="urn:microsoft.com/office/officeart/2005/8/layout/hierarchy4"/>
    <dgm:cxn modelId="{B843F858-BB96-4763-99E0-1C5AC51DC95A}" type="presParOf" srcId="{8B2632D2-21C0-4C30-9D87-59AD199BFB4E}" destId="{E2F028F9-8AAB-43CA-B0B6-67526DB0D718}" srcOrd="0" destOrd="0" presId="urn:microsoft.com/office/officeart/2005/8/layout/hierarchy4"/>
    <dgm:cxn modelId="{FBF076DB-4034-4EC4-9DB9-57AA336088DA}" type="presParOf" srcId="{8B2632D2-21C0-4C30-9D87-59AD199BFB4E}" destId="{D8E5CCFC-D225-43DE-B0DA-178936B7CE11}" srcOrd="1" destOrd="0" presId="urn:microsoft.com/office/officeart/2005/8/layout/hierarchy4"/>
    <dgm:cxn modelId="{0F816524-1385-4F57-ABC8-7C23D86C85A4}" type="presParOf" srcId="{F599D5DE-B305-4B48-A5D1-E77489936B41}" destId="{98090D7E-3CE0-4889-B0EC-E40C662C142B}" srcOrd="3" destOrd="0" presId="urn:microsoft.com/office/officeart/2005/8/layout/hierarchy4"/>
    <dgm:cxn modelId="{AA172D5F-F36F-4220-B445-30A352956E8C}" type="presParOf" srcId="{F599D5DE-B305-4B48-A5D1-E77489936B41}" destId="{C6037D73-7216-42A5-93C2-3649B3367B28}" srcOrd="4" destOrd="0" presId="urn:microsoft.com/office/officeart/2005/8/layout/hierarchy4"/>
    <dgm:cxn modelId="{C0E95188-E4CD-4819-A9F2-7F26B3BAF269}" type="presParOf" srcId="{C6037D73-7216-42A5-93C2-3649B3367B28}" destId="{9DAD3E19-4B87-4A27-8836-17218EBDB944}" srcOrd="0" destOrd="0" presId="urn:microsoft.com/office/officeart/2005/8/layout/hierarchy4"/>
    <dgm:cxn modelId="{BD6D24D6-B37E-448E-84A4-3AB11DD31778}" type="presParOf" srcId="{C6037D73-7216-42A5-93C2-3649B3367B28}" destId="{7D3219A1-C7FF-4331-B70A-8B217A40227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4AA11F0-A1EF-4983-B255-923352748DE8}" type="doc">
      <dgm:prSet loTypeId="urn:microsoft.com/office/officeart/2005/8/layout/hierarchy4" loCatId="list" qsTypeId="urn:microsoft.com/office/officeart/2005/8/quickstyle/3d3" qsCatId="3D" csTypeId="urn:microsoft.com/office/officeart/2005/8/colors/colorful1#6" csCatId="colorful" phldr="1"/>
      <dgm:spPr/>
      <dgm:t>
        <a:bodyPr/>
        <a:lstStyle/>
        <a:p>
          <a:endParaRPr lang="ru-RU"/>
        </a:p>
      </dgm:t>
    </dgm:pt>
    <dgm:pt modelId="{D9AABCDA-4842-48CA-8925-12D4943EA3E8}">
      <dgm:prSet custT="1"/>
      <dgm:spPr/>
      <dgm:t>
        <a:bodyPr/>
        <a:lstStyle/>
        <a:p>
          <a:pPr rtl="0"/>
          <a:r>
            <a: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Образовательное пространство обеспечивает:</a:t>
          </a:r>
          <a:endParaRPr lang="ru-RU" sz="3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914716-7149-4022-AD31-1AF39D142151}" type="parTrans" cxnId="{038D3698-220E-48BD-B9F4-B7D1455680BC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C9A4F129-DF63-4C1E-9A9D-9936FD4FE711}" type="sibTrans" cxnId="{038D3698-220E-48BD-B9F4-B7D1455680BC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36F57A7F-40D6-4C2B-83C5-FCC706206354}">
      <dgm:prSet custT="1"/>
      <dgm:spPr/>
      <dgm:t>
        <a:bodyPr/>
        <a:lstStyle/>
        <a:p>
          <a:pPr rtl="0"/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Активность</a:t>
          </a:r>
          <a:b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(для всех категорий воспитанников):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168747-DAB6-47DC-8206-C357DF15C563}" type="parTrans" cxnId="{0FA40CCE-8FAC-413D-87A5-848EFF95AE7C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9F4A5D50-F926-48F6-8B41-3A84CEBA058B}" type="sibTrans" cxnId="{0FA40CCE-8FAC-413D-87A5-848EFF95AE7C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8998CA7F-43CE-41BC-9C6A-55882D09CB24}">
      <dgm:prSet custT="1"/>
      <dgm:spPr/>
      <dgm:t>
        <a:bodyPr/>
        <a:lstStyle/>
        <a:p>
          <a:pPr rtl="0"/>
          <a:r>
            <a:rPr lang="ru-RU" sz="20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игро-вую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D388E7B-34A4-43FE-9E73-DCEB53F00DFB}" type="parTrans" cxnId="{117985A0-3098-4BAE-9614-849DF576E089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A58B0C71-0B03-425D-911C-17994D28646B}" type="sibTrans" cxnId="{117985A0-3098-4BAE-9614-849DF576E089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743FE859-5F9D-46CE-8691-DFC9E38DDB83}">
      <dgm:prSet custT="1"/>
      <dgm:spPr/>
      <dgm:t>
        <a:bodyPr/>
        <a:lstStyle/>
        <a:p>
          <a:pPr rtl="0"/>
          <a:r>
            <a:rPr lang="ru-RU" sz="20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позна-ватель-ную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4B2B01A-E4D9-45C1-A99D-A7067534D477}" type="parTrans" cxnId="{40813BAA-75F8-41B6-8959-BD63EF2F900E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14225E57-E947-4B08-A2F1-D3F7A5DCEB2A}" type="sibTrans" cxnId="{40813BAA-75F8-41B6-8959-BD63EF2F900E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5548A0BB-5030-49DE-A83B-4358A0A2EA7C}">
      <dgm:prSet custT="1"/>
      <dgm:spPr/>
      <dgm:t>
        <a:bodyPr/>
        <a:lstStyle/>
        <a:p>
          <a:pPr rtl="0"/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творческую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54C4E1-517A-4692-AE45-1FCF6A0F931D}" type="parTrans" cxnId="{AEA323DF-D7C9-4B58-AB00-C16D947FCCD4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71BEFAF6-ED47-4201-827A-0669459A6A8D}" type="sibTrans" cxnId="{AEA323DF-D7C9-4B58-AB00-C16D947FCCD4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9A9FBD6B-0926-499B-98B5-2A01BB0161B0}">
      <dgm:prSet custT="1"/>
      <dgm:spPr/>
      <dgm:t>
        <a:bodyPr/>
        <a:lstStyle/>
        <a:p>
          <a:pPr rtl="0">
            <a:lnSpc>
              <a:spcPct val="80000"/>
            </a:lnSpc>
            <a:spcAft>
              <a:spcPts val="0"/>
            </a:spcAft>
          </a:pPr>
          <a:r>
            <a:rPr lang="ru-RU" sz="18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иссле-довательскую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 + </a:t>
          </a:r>
          <a:r>
            <a:rPr lang="ru-RU" sz="18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экспери-ментирование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с </a:t>
          </a:r>
          <a:r>
            <a:rPr lang="ru-RU" sz="18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дос-тупными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материалами, в т.ч. с песком и водой)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564C0DF-6280-427E-B4A5-52A446712336}" type="parTrans" cxnId="{AA405F70-1BDE-4863-85B0-DDAF21986AA0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73073084-26A8-4884-9A9E-FB0BCC346745}" type="sibTrans" cxnId="{AA405F70-1BDE-4863-85B0-DDAF21986AA0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5D9CF88F-8BD2-4EC0-B0A6-BA3B9CBE304E}">
      <dgm:prSet custT="1"/>
      <dgm:spPr/>
      <dgm:t>
        <a:bodyPr/>
        <a:lstStyle/>
        <a:p>
          <a:pPr rtl="0"/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двигательную (в т.ч. развитие крупной и мелкой моторики, участие в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подвиж-ных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играх и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соревно-ваниях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C4DA89B-E6F8-470D-B18E-F5B4F51EE186}" type="parTrans" cxnId="{3F99389E-F3F3-47B3-B57D-BBB478347360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92EB5D63-B1F9-4727-A81E-DE8B3B25B734}" type="sibTrans" cxnId="{3F99389E-F3F3-47B3-B57D-BBB478347360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2C8BEC50-1CBC-4F72-BB6D-8367F1E9DEDC}">
      <dgm:prSet custT="1"/>
      <dgm:spPr/>
      <dgm:t>
        <a:bodyPr/>
        <a:lstStyle/>
        <a:p>
          <a:pPr rtl="0"/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Эмоциональное благо-</a:t>
          </a:r>
          <a:r>
            <a:rPr lang="ru-RU" sz="18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получие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 </a:t>
          </a:r>
          <a:r>
            <a:rPr lang="ru-RU" sz="18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взаи-модейст-вии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с предметно-</a:t>
          </a:r>
          <a:r>
            <a:rPr lang="ru-RU" sz="18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прос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  <a:r>
            <a:rPr lang="ru-RU" sz="18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транст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-венным окружением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853B3CB-A6A2-4164-8214-BC793DA20E2B}" type="parTrans" cxnId="{71F4798C-F6E9-4FDE-8252-24ED22FBA387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79E7AF7A-E336-4EC3-BBD8-495B45C0F0C8}" type="sibTrans" cxnId="{71F4798C-F6E9-4FDE-8252-24ED22FBA387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B36CBA1D-2B15-4C7E-A0EC-93527AF7E175}">
      <dgm:prSet custT="1"/>
      <dgm:spPr/>
      <dgm:t>
        <a:bodyPr/>
        <a:lstStyle/>
        <a:p>
          <a:pPr rtl="0"/>
          <a:r>
            <a:rPr lang="ru-RU" sz="20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Воз-мож-ность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само-выра-жения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9F2085-8103-40C6-8A97-B35209C05DC0}" type="parTrans" cxnId="{D60CB2E6-4201-4D64-825F-D4CE3CAADB36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FCE6460F-FF1B-48D3-AA7F-A6D3BB7AB4F4}" type="sibTrans" cxnId="{D60CB2E6-4201-4D64-825F-D4CE3CAADB36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3E40D80C-53D8-4F5B-AB65-14E55E1AF6F1}" type="pres">
      <dgm:prSet presAssocID="{B4AA11F0-A1EF-4983-B255-923352748DE8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0C5705C-C79D-4D82-A1F9-F1BB3E569085}" type="pres">
      <dgm:prSet presAssocID="{D9AABCDA-4842-48CA-8925-12D4943EA3E8}" presName="vertOne" presStyleCnt="0"/>
      <dgm:spPr/>
    </dgm:pt>
    <dgm:pt modelId="{D1318776-8AC0-4698-9035-B993EFD38300}" type="pres">
      <dgm:prSet presAssocID="{D9AABCDA-4842-48CA-8925-12D4943EA3E8}" presName="txOne" presStyleLbl="node0" presStyleIdx="0" presStyleCnt="1" custScaleY="55538" custLinFactNeighborX="32" custLinFactNeighborY="-529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E1E7D8-392B-4AD9-92FF-279833F31763}" type="pres">
      <dgm:prSet presAssocID="{D9AABCDA-4842-48CA-8925-12D4943EA3E8}" presName="parTransOne" presStyleCnt="0"/>
      <dgm:spPr/>
    </dgm:pt>
    <dgm:pt modelId="{7169A0C2-E8C5-4CDF-8D1D-DACA648FF160}" type="pres">
      <dgm:prSet presAssocID="{D9AABCDA-4842-48CA-8925-12D4943EA3E8}" presName="horzOne" presStyleCnt="0"/>
      <dgm:spPr/>
    </dgm:pt>
    <dgm:pt modelId="{2E430630-2D3F-4F9F-93B8-1F27610AC6BB}" type="pres">
      <dgm:prSet presAssocID="{36F57A7F-40D6-4C2B-83C5-FCC706206354}" presName="vertTwo" presStyleCnt="0"/>
      <dgm:spPr/>
    </dgm:pt>
    <dgm:pt modelId="{F22E20D9-380B-4542-8F20-5EEF9C7B00AE}" type="pres">
      <dgm:prSet presAssocID="{36F57A7F-40D6-4C2B-83C5-FCC706206354}" presName="txTwo" presStyleLbl="node2" presStyleIdx="0" presStyleCnt="3" custScaleY="52714" custLinFactNeighborY="22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FCDCA4D-36B4-43FB-B973-F69A68926D16}" type="pres">
      <dgm:prSet presAssocID="{36F57A7F-40D6-4C2B-83C5-FCC706206354}" presName="parTransTwo" presStyleCnt="0"/>
      <dgm:spPr/>
    </dgm:pt>
    <dgm:pt modelId="{005255C3-DAC7-4D6F-BDD9-5A5865EA4C00}" type="pres">
      <dgm:prSet presAssocID="{36F57A7F-40D6-4C2B-83C5-FCC706206354}" presName="horzTwo" presStyleCnt="0"/>
      <dgm:spPr/>
    </dgm:pt>
    <dgm:pt modelId="{1E37BA56-8E5B-4E34-87DB-3F348CAA59AC}" type="pres">
      <dgm:prSet presAssocID="{8998CA7F-43CE-41BC-9C6A-55882D09CB24}" presName="vertThree" presStyleCnt="0"/>
      <dgm:spPr/>
    </dgm:pt>
    <dgm:pt modelId="{2C193A6E-6BD2-4290-A04D-B73C4E5C36AF}" type="pres">
      <dgm:prSet presAssocID="{8998CA7F-43CE-41BC-9C6A-55882D09CB24}" presName="txThree" presStyleLbl="node3" presStyleIdx="0" presStyleCnt="5" custScaleY="184164" custLinFactNeighborY="-18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4F096BE-AC1E-4861-B3E6-BFE5721EE444}" type="pres">
      <dgm:prSet presAssocID="{8998CA7F-43CE-41BC-9C6A-55882D09CB24}" presName="horzThree" presStyleCnt="0"/>
      <dgm:spPr/>
    </dgm:pt>
    <dgm:pt modelId="{9EF6AB03-8586-4503-8687-0BCCBDBAA831}" type="pres">
      <dgm:prSet presAssocID="{A58B0C71-0B03-425D-911C-17994D28646B}" presName="sibSpaceThree" presStyleCnt="0"/>
      <dgm:spPr/>
    </dgm:pt>
    <dgm:pt modelId="{5F5AFC78-2F08-4394-A1A6-7C785401E3EF}" type="pres">
      <dgm:prSet presAssocID="{743FE859-5F9D-46CE-8691-DFC9E38DDB83}" presName="vertThree" presStyleCnt="0"/>
      <dgm:spPr/>
    </dgm:pt>
    <dgm:pt modelId="{5FA8FA50-23EE-4D83-860E-2FD516313B9A}" type="pres">
      <dgm:prSet presAssocID="{743FE859-5F9D-46CE-8691-DFC9E38DDB83}" presName="txThree" presStyleLbl="node3" presStyleIdx="1" presStyleCnt="5" custScaleY="184164" custLinFactNeighborY="-18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3223F23-604D-45FF-8FAF-5A19C69653FA}" type="pres">
      <dgm:prSet presAssocID="{743FE859-5F9D-46CE-8691-DFC9E38DDB83}" presName="horzThree" presStyleCnt="0"/>
      <dgm:spPr/>
    </dgm:pt>
    <dgm:pt modelId="{80F3017D-25B2-48F8-9BD5-F2C829E01621}" type="pres">
      <dgm:prSet presAssocID="{14225E57-E947-4B08-A2F1-D3F7A5DCEB2A}" presName="sibSpaceThree" presStyleCnt="0"/>
      <dgm:spPr/>
    </dgm:pt>
    <dgm:pt modelId="{EB934F67-A3A4-45EA-8DBC-54CF39330199}" type="pres">
      <dgm:prSet presAssocID="{5548A0BB-5030-49DE-A83B-4358A0A2EA7C}" presName="vertThree" presStyleCnt="0"/>
      <dgm:spPr/>
    </dgm:pt>
    <dgm:pt modelId="{AEE42240-4B4D-40FE-B142-255499C6EAD0}" type="pres">
      <dgm:prSet presAssocID="{5548A0BB-5030-49DE-A83B-4358A0A2EA7C}" presName="txThree" presStyleLbl="node3" presStyleIdx="2" presStyleCnt="5" custScaleY="184164" custLinFactNeighborY="-18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0376B7-B1A5-4FE9-BA95-A23B8D6B9CD9}" type="pres">
      <dgm:prSet presAssocID="{5548A0BB-5030-49DE-A83B-4358A0A2EA7C}" presName="horzThree" presStyleCnt="0"/>
      <dgm:spPr/>
    </dgm:pt>
    <dgm:pt modelId="{85A0A254-08B9-48CB-9958-30DE74897B6C}" type="pres">
      <dgm:prSet presAssocID="{71BEFAF6-ED47-4201-827A-0669459A6A8D}" presName="sibSpaceThree" presStyleCnt="0"/>
      <dgm:spPr/>
    </dgm:pt>
    <dgm:pt modelId="{1BDCC9FD-AEB3-4687-9373-07544080EB66}" type="pres">
      <dgm:prSet presAssocID="{9A9FBD6B-0926-499B-98B5-2A01BB0161B0}" presName="vertThree" presStyleCnt="0"/>
      <dgm:spPr/>
    </dgm:pt>
    <dgm:pt modelId="{2197B9C5-0892-4005-BF97-D50ECC879E42}" type="pres">
      <dgm:prSet presAssocID="{9A9FBD6B-0926-499B-98B5-2A01BB0161B0}" presName="txThree" presStyleLbl="node3" presStyleIdx="3" presStyleCnt="5" custScaleY="184164" custLinFactNeighborY="-18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3A6B2EA-3EFA-412F-8CA5-9EA865B664BC}" type="pres">
      <dgm:prSet presAssocID="{9A9FBD6B-0926-499B-98B5-2A01BB0161B0}" presName="horzThree" presStyleCnt="0"/>
      <dgm:spPr/>
    </dgm:pt>
    <dgm:pt modelId="{E6194AF4-1E6E-4586-B917-99F01456A05C}" type="pres">
      <dgm:prSet presAssocID="{73073084-26A8-4884-9A9E-FB0BCC346745}" presName="sibSpaceThree" presStyleCnt="0"/>
      <dgm:spPr/>
    </dgm:pt>
    <dgm:pt modelId="{2378D216-D845-4F6E-9193-E135C5C5701C}" type="pres">
      <dgm:prSet presAssocID="{5D9CF88F-8BD2-4EC0-B0A6-BA3B9CBE304E}" presName="vertThree" presStyleCnt="0"/>
      <dgm:spPr/>
    </dgm:pt>
    <dgm:pt modelId="{7758B1D5-3691-471C-8726-CD9E415A4BCE}" type="pres">
      <dgm:prSet presAssocID="{5D9CF88F-8BD2-4EC0-B0A6-BA3B9CBE304E}" presName="txThree" presStyleLbl="node3" presStyleIdx="4" presStyleCnt="5" custScaleY="184164" custLinFactNeighborY="-18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1C406A-A0DB-45DF-AB34-11753EC41331}" type="pres">
      <dgm:prSet presAssocID="{5D9CF88F-8BD2-4EC0-B0A6-BA3B9CBE304E}" presName="horzThree" presStyleCnt="0"/>
      <dgm:spPr/>
    </dgm:pt>
    <dgm:pt modelId="{D9317B21-8EB0-4AEC-AE09-7EDFB58C495A}" type="pres">
      <dgm:prSet presAssocID="{9F4A5D50-F926-48F6-8B41-3A84CEBA058B}" presName="sibSpaceTwo" presStyleCnt="0"/>
      <dgm:spPr/>
    </dgm:pt>
    <dgm:pt modelId="{F84A8CB8-1348-4883-A424-2A932902BF9F}" type="pres">
      <dgm:prSet presAssocID="{2C8BEC50-1CBC-4F72-BB6D-8367F1E9DEDC}" presName="vertTwo" presStyleCnt="0"/>
      <dgm:spPr/>
    </dgm:pt>
    <dgm:pt modelId="{C6184971-2AFD-4876-AC66-47C159AF2D21}" type="pres">
      <dgm:prSet presAssocID="{2C8BEC50-1CBC-4F72-BB6D-8367F1E9DEDC}" presName="txTwo" presStyleLbl="node2" presStyleIdx="1" presStyleCnt="3" custScaleY="273689" custLinFactNeighborY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02AD0FB-76E5-4F21-9F13-1D9586648909}" type="pres">
      <dgm:prSet presAssocID="{2C8BEC50-1CBC-4F72-BB6D-8367F1E9DEDC}" presName="horzTwo" presStyleCnt="0"/>
      <dgm:spPr/>
    </dgm:pt>
    <dgm:pt modelId="{46FBFED8-DA2C-49D5-A414-E9685C18B841}" type="pres">
      <dgm:prSet presAssocID="{79E7AF7A-E336-4EC3-BBD8-495B45C0F0C8}" presName="sibSpaceTwo" presStyleCnt="0"/>
      <dgm:spPr/>
    </dgm:pt>
    <dgm:pt modelId="{46D3AAD0-0DFD-4C55-A39D-709195409DDB}" type="pres">
      <dgm:prSet presAssocID="{B36CBA1D-2B15-4C7E-A0EC-93527AF7E175}" presName="vertTwo" presStyleCnt="0"/>
      <dgm:spPr/>
    </dgm:pt>
    <dgm:pt modelId="{BD4EBAB8-609C-4A38-ACDF-C4F809AEE2F8}" type="pres">
      <dgm:prSet presAssocID="{B36CBA1D-2B15-4C7E-A0EC-93527AF7E175}" presName="txTwo" presStyleLbl="node2" presStyleIdx="2" presStyleCnt="3" custScaleY="273689" custLinFactNeighborY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4DD3A2E-ECDC-46AA-987A-7DF29D90995A}" type="pres">
      <dgm:prSet presAssocID="{B36CBA1D-2B15-4C7E-A0EC-93527AF7E175}" presName="horzTwo" presStyleCnt="0"/>
      <dgm:spPr/>
    </dgm:pt>
  </dgm:ptLst>
  <dgm:cxnLst>
    <dgm:cxn modelId="{3F99389E-F3F3-47B3-B57D-BBB478347360}" srcId="{36F57A7F-40D6-4C2B-83C5-FCC706206354}" destId="{5D9CF88F-8BD2-4EC0-B0A6-BA3B9CBE304E}" srcOrd="4" destOrd="0" parTransId="{4C4DA89B-E6F8-470D-B18E-F5B4F51EE186}" sibTransId="{92EB5D63-B1F9-4727-A81E-DE8B3B25B734}"/>
    <dgm:cxn modelId="{2E395031-BC88-4536-BC45-40FC551DFFF6}" type="presOf" srcId="{B36CBA1D-2B15-4C7E-A0EC-93527AF7E175}" destId="{BD4EBAB8-609C-4A38-ACDF-C4F809AEE2F8}" srcOrd="0" destOrd="0" presId="urn:microsoft.com/office/officeart/2005/8/layout/hierarchy4"/>
    <dgm:cxn modelId="{008D75F2-D564-4C16-B82F-F17C6C2A56D7}" type="presOf" srcId="{36F57A7F-40D6-4C2B-83C5-FCC706206354}" destId="{F22E20D9-380B-4542-8F20-5EEF9C7B00AE}" srcOrd="0" destOrd="0" presId="urn:microsoft.com/office/officeart/2005/8/layout/hierarchy4"/>
    <dgm:cxn modelId="{B799FCBD-1277-4E73-AD9F-A33D3DDD0864}" type="presOf" srcId="{743FE859-5F9D-46CE-8691-DFC9E38DDB83}" destId="{5FA8FA50-23EE-4D83-860E-2FD516313B9A}" srcOrd="0" destOrd="0" presId="urn:microsoft.com/office/officeart/2005/8/layout/hierarchy4"/>
    <dgm:cxn modelId="{038D3698-220E-48BD-B9F4-B7D1455680BC}" srcId="{B4AA11F0-A1EF-4983-B255-923352748DE8}" destId="{D9AABCDA-4842-48CA-8925-12D4943EA3E8}" srcOrd="0" destOrd="0" parTransId="{DA914716-7149-4022-AD31-1AF39D142151}" sibTransId="{C9A4F129-DF63-4C1E-9A9D-9936FD4FE711}"/>
    <dgm:cxn modelId="{0FA40CCE-8FAC-413D-87A5-848EFF95AE7C}" srcId="{D9AABCDA-4842-48CA-8925-12D4943EA3E8}" destId="{36F57A7F-40D6-4C2B-83C5-FCC706206354}" srcOrd="0" destOrd="0" parTransId="{4F168747-DAB6-47DC-8206-C357DF15C563}" sibTransId="{9F4A5D50-F926-48F6-8B41-3A84CEBA058B}"/>
    <dgm:cxn modelId="{AEA323DF-D7C9-4B58-AB00-C16D947FCCD4}" srcId="{36F57A7F-40D6-4C2B-83C5-FCC706206354}" destId="{5548A0BB-5030-49DE-A83B-4358A0A2EA7C}" srcOrd="2" destOrd="0" parTransId="{6C54C4E1-517A-4692-AE45-1FCF6A0F931D}" sibTransId="{71BEFAF6-ED47-4201-827A-0669459A6A8D}"/>
    <dgm:cxn modelId="{D60CB2E6-4201-4D64-825F-D4CE3CAADB36}" srcId="{D9AABCDA-4842-48CA-8925-12D4943EA3E8}" destId="{B36CBA1D-2B15-4C7E-A0EC-93527AF7E175}" srcOrd="2" destOrd="0" parTransId="{BE9F2085-8103-40C6-8A97-B35209C05DC0}" sibTransId="{FCE6460F-FF1B-48D3-AA7F-A6D3BB7AB4F4}"/>
    <dgm:cxn modelId="{263F12C9-0BF6-4FC3-BA47-3B29D767D0ED}" type="presOf" srcId="{D9AABCDA-4842-48CA-8925-12D4943EA3E8}" destId="{D1318776-8AC0-4698-9035-B993EFD38300}" srcOrd="0" destOrd="0" presId="urn:microsoft.com/office/officeart/2005/8/layout/hierarchy4"/>
    <dgm:cxn modelId="{F06BBD6A-07F7-42AB-B43A-B6BAA30D3909}" type="presOf" srcId="{9A9FBD6B-0926-499B-98B5-2A01BB0161B0}" destId="{2197B9C5-0892-4005-BF97-D50ECC879E42}" srcOrd="0" destOrd="0" presId="urn:microsoft.com/office/officeart/2005/8/layout/hierarchy4"/>
    <dgm:cxn modelId="{45BE1FF0-C4D2-4E1B-85B2-5B1DB0705EF5}" type="presOf" srcId="{5548A0BB-5030-49DE-A83B-4358A0A2EA7C}" destId="{AEE42240-4B4D-40FE-B142-255499C6EAD0}" srcOrd="0" destOrd="0" presId="urn:microsoft.com/office/officeart/2005/8/layout/hierarchy4"/>
    <dgm:cxn modelId="{CF30F784-B2CD-40C7-88EE-195E4B37A684}" type="presOf" srcId="{B4AA11F0-A1EF-4983-B255-923352748DE8}" destId="{3E40D80C-53D8-4F5B-AB65-14E55E1AF6F1}" srcOrd="0" destOrd="0" presId="urn:microsoft.com/office/officeart/2005/8/layout/hierarchy4"/>
    <dgm:cxn modelId="{35E856F7-E709-4E3A-BF0E-7511917D1A94}" type="presOf" srcId="{5D9CF88F-8BD2-4EC0-B0A6-BA3B9CBE304E}" destId="{7758B1D5-3691-471C-8726-CD9E415A4BCE}" srcOrd="0" destOrd="0" presId="urn:microsoft.com/office/officeart/2005/8/layout/hierarchy4"/>
    <dgm:cxn modelId="{AA405F70-1BDE-4863-85B0-DDAF21986AA0}" srcId="{36F57A7F-40D6-4C2B-83C5-FCC706206354}" destId="{9A9FBD6B-0926-499B-98B5-2A01BB0161B0}" srcOrd="3" destOrd="0" parTransId="{D564C0DF-6280-427E-B4A5-52A446712336}" sibTransId="{73073084-26A8-4884-9A9E-FB0BCC346745}"/>
    <dgm:cxn modelId="{8234CF46-47C5-4CA6-81C0-5EB6F216A00D}" type="presOf" srcId="{2C8BEC50-1CBC-4F72-BB6D-8367F1E9DEDC}" destId="{C6184971-2AFD-4876-AC66-47C159AF2D21}" srcOrd="0" destOrd="0" presId="urn:microsoft.com/office/officeart/2005/8/layout/hierarchy4"/>
    <dgm:cxn modelId="{117985A0-3098-4BAE-9614-849DF576E089}" srcId="{36F57A7F-40D6-4C2B-83C5-FCC706206354}" destId="{8998CA7F-43CE-41BC-9C6A-55882D09CB24}" srcOrd="0" destOrd="0" parTransId="{3D388E7B-34A4-43FE-9E73-DCEB53F00DFB}" sibTransId="{A58B0C71-0B03-425D-911C-17994D28646B}"/>
    <dgm:cxn modelId="{40813BAA-75F8-41B6-8959-BD63EF2F900E}" srcId="{36F57A7F-40D6-4C2B-83C5-FCC706206354}" destId="{743FE859-5F9D-46CE-8691-DFC9E38DDB83}" srcOrd="1" destOrd="0" parTransId="{E4B2B01A-E4D9-45C1-A99D-A7067534D477}" sibTransId="{14225E57-E947-4B08-A2F1-D3F7A5DCEB2A}"/>
    <dgm:cxn modelId="{71F4798C-F6E9-4FDE-8252-24ED22FBA387}" srcId="{D9AABCDA-4842-48CA-8925-12D4943EA3E8}" destId="{2C8BEC50-1CBC-4F72-BB6D-8367F1E9DEDC}" srcOrd="1" destOrd="0" parTransId="{3853B3CB-A6A2-4164-8214-BC793DA20E2B}" sibTransId="{79E7AF7A-E336-4EC3-BBD8-495B45C0F0C8}"/>
    <dgm:cxn modelId="{87D89673-C504-4FA2-9672-FA2FFD510E18}" type="presOf" srcId="{8998CA7F-43CE-41BC-9C6A-55882D09CB24}" destId="{2C193A6E-6BD2-4290-A04D-B73C4E5C36AF}" srcOrd="0" destOrd="0" presId="urn:microsoft.com/office/officeart/2005/8/layout/hierarchy4"/>
    <dgm:cxn modelId="{5C7A1596-2CDD-4DB0-8BCC-CE8B3CA17AE5}" type="presParOf" srcId="{3E40D80C-53D8-4F5B-AB65-14E55E1AF6F1}" destId="{C0C5705C-C79D-4D82-A1F9-F1BB3E569085}" srcOrd="0" destOrd="0" presId="urn:microsoft.com/office/officeart/2005/8/layout/hierarchy4"/>
    <dgm:cxn modelId="{0464B254-C682-4563-BEB2-5468572A79D8}" type="presParOf" srcId="{C0C5705C-C79D-4D82-A1F9-F1BB3E569085}" destId="{D1318776-8AC0-4698-9035-B993EFD38300}" srcOrd="0" destOrd="0" presId="urn:microsoft.com/office/officeart/2005/8/layout/hierarchy4"/>
    <dgm:cxn modelId="{E118C34E-3837-49A4-AABD-151709070E4D}" type="presParOf" srcId="{C0C5705C-C79D-4D82-A1F9-F1BB3E569085}" destId="{CDE1E7D8-392B-4AD9-92FF-279833F31763}" srcOrd="1" destOrd="0" presId="urn:microsoft.com/office/officeart/2005/8/layout/hierarchy4"/>
    <dgm:cxn modelId="{15F6F463-8821-4960-8A7A-AF1DFB872283}" type="presParOf" srcId="{C0C5705C-C79D-4D82-A1F9-F1BB3E569085}" destId="{7169A0C2-E8C5-4CDF-8D1D-DACA648FF160}" srcOrd="2" destOrd="0" presId="urn:microsoft.com/office/officeart/2005/8/layout/hierarchy4"/>
    <dgm:cxn modelId="{FD5DA67C-3C37-496C-BE1B-C4E1157419A8}" type="presParOf" srcId="{7169A0C2-E8C5-4CDF-8D1D-DACA648FF160}" destId="{2E430630-2D3F-4F9F-93B8-1F27610AC6BB}" srcOrd="0" destOrd="0" presId="urn:microsoft.com/office/officeart/2005/8/layout/hierarchy4"/>
    <dgm:cxn modelId="{83722FF2-55F0-4883-8D68-9204C4A832DE}" type="presParOf" srcId="{2E430630-2D3F-4F9F-93B8-1F27610AC6BB}" destId="{F22E20D9-380B-4542-8F20-5EEF9C7B00AE}" srcOrd="0" destOrd="0" presId="urn:microsoft.com/office/officeart/2005/8/layout/hierarchy4"/>
    <dgm:cxn modelId="{71AF6633-DFE9-4799-A5E7-26F37BA37F13}" type="presParOf" srcId="{2E430630-2D3F-4F9F-93B8-1F27610AC6BB}" destId="{9FCDCA4D-36B4-43FB-B973-F69A68926D16}" srcOrd="1" destOrd="0" presId="urn:microsoft.com/office/officeart/2005/8/layout/hierarchy4"/>
    <dgm:cxn modelId="{CEAB0D31-1012-44EB-8C8D-F0BCC187BA62}" type="presParOf" srcId="{2E430630-2D3F-4F9F-93B8-1F27610AC6BB}" destId="{005255C3-DAC7-4D6F-BDD9-5A5865EA4C00}" srcOrd="2" destOrd="0" presId="urn:microsoft.com/office/officeart/2005/8/layout/hierarchy4"/>
    <dgm:cxn modelId="{B31D7CD1-AC62-4480-9979-A6F7AD7AB0D1}" type="presParOf" srcId="{005255C3-DAC7-4D6F-BDD9-5A5865EA4C00}" destId="{1E37BA56-8E5B-4E34-87DB-3F348CAA59AC}" srcOrd="0" destOrd="0" presId="urn:microsoft.com/office/officeart/2005/8/layout/hierarchy4"/>
    <dgm:cxn modelId="{24262AC3-1417-4571-B638-F39224EB1F9F}" type="presParOf" srcId="{1E37BA56-8E5B-4E34-87DB-3F348CAA59AC}" destId="{2C193A6E-6BD2-4290-A04D-B73C4E5C36AF}" srcOrd="0" destOrd="0" presId="urn:microsoft.com/office/officeart/2005/8/layout/hierarchy4"/>
    <dgm:cxn modelId="{92EA0B8E-65B8-45E4-9FB1-69E3253B5AB9}" type="presParOf" srcId="{1E37BA56-8E5B-4E34-87DB-3F348CAA59AC}" destId="{B4F096BE-AC1E-4861-B3E6-BFE5721EE444}" srcOrd="1" destOrd="0" presId="urn:microsoft.com/office/officeart/2005/8/layout/hierarchy4"/>
    <dgm:cxn modelId="{5708E80E-6EFD-43E5-B62B-C39C3EF3FE24}" type="presParOf" srcId="{005255C3-DAC7-4D6F-BDD9-5A5865EA4C00}" destId="{9EF6AB03-8586-4503-8687-0BCCBDBAA831}" srcOrd="1" destOrd="0" presId="urn:microsoft.com/office/officeart/2005/8/layout/hierarchy4"/>
    <dgm:cxn modelId="{D36BBB4F-5EF7-42D8-9672-AD05CF04B0B8}" type="presParOf" srcId="{005255C3-DAC7-4D6F-BDD9-5A5865EA4C00}" destId="{5F5AFC78-2F08-4394-A1A6-7C785401E3EF}" srcOrd="2" destOrd="0" presId="urn:microsoft.com/office/officeart/2005/8/layout/hierarchy4"/>
    <dgm:cxn modelId="{8CD24280-06EE-4DE8-AA16-CD8D41FCB1B0}" type="presParOf" srcId="{5F5AFC78-2F08-4394-A1A6-7C785401E3EF}" destId="{5FA8FA50-23EE-4D83-860E-2FD516313B9A}" srcOrd="0" destOrd="0" presId="urn:microsoft.com/office/officeart/2005/8/layout/hierarchy4"/>
    <dgm:cxn modelId="{5952418E-F738-44E7-8D84-34F93784BDFB}" type="presParOf" srcId="{5F5AFC78-2F08-4394-A1A6-7C785401E3EF}" destId="{73223F23-604D-45FF-8FAF-5A19C69653FA}" srcOrd="1" destOrd="0" presId="urn:microsoft.com/office/officeart/2005/8/layout/hierarchy4"/>
    <dgm:cxn modelId="{95880FB1-8C2C-417C-A92F-85230AA9DE6F}" type="presParOf" srcId="{005255C3-DAC7-4D6F-BDD9-5A5865EA4C00}" destId="{80F3017D-25B2-48F8-9BD5-F2C829E01621}" srcOrd="3" destOrd="0" presId="urn:microsoft.com/office/officeart/2005/8/layout/hierarchy4"/>
    <dgm:cxn modelId="{04961A62-C1B7-48C6-A4D6-1494C063D9F4}" type="presParOf" srcId="{005255C3-DAC7-4D6F-BDD9-5A5865EA4C00}" destId="{EB934F67-A3A4-45EA-8DBC-54CF39330199}" srcOrd="4" destOrd="0" presId="urn:microsoft.com/office/officeart/2005/8/layout/hierarchy4"/>
    <dgm:cxn modelId="{A0CA48EB-8B1F-4A4E-91F4-11AEE077ACB5}" type="presParOf" srcId="{EB934F67-A3A4-45EA-8DBC-54CF39330199}" destId="{AEE42240-4B4D-40FE-B142-255499C6EAD0}" srcOrd="0" destOrd="0" presId="urn:microsoft.com/office/officeart/2005/8/layout/hierarchy4"/>
    <dgm:cxn modelId="{642C66B9-7184-4F65-BE5B-6EB69C182D25}" type="presParOf" srcId="{EB934F67-A3A4-45EA-8DBC-54CF39330199}" destId="{1B0376B7-B1A5-4FE9-BA95-A23B8D6B9CD9}" srcOrd="1" destOrd="0" presId="urn:microsoft.com/office/officeart/2005/8/layout/hierarchy4"/>
    <dgm:cxn modelId="{11D0AC57-682A-4644-86D7-A1EBD9DB527B}" type="presParOf" srcId="{005255C3-DAC7-4D6F-BDD9-5A5865EA4C00}" destId="{85A0A254-08B9-48CB-9958-30DE74897B6C}" srcOrd="5" destOrd="0" presId="urn:microsoft.com/office/officeart/2005/8/layout/hierarchy4"/>
    <dgm:cxn modelId="{ACD786EE-EACC-4505-BB13-D8ABE2E51E12}" type="presParOf" srcId="{005255C3-DAC7-4D6F-BDD9-5A5865EA4C00}" destId="{1BDCC9FD-AEB3-4687-9373-07544080EB66}" srcOrd="6" destOrd="0" presId="urn:microsoft.com/office/officeart/2005/8/layout/hierarchy4"/>
    <dgm:cxn modelId="{EF56B4D7-361B-48A7-A6E2-87A356931BFA}" type="presParOf" srcId="{1BDCC9FD-AEB3-4687-9373-07544080EB66}" destId="{2197B9C5-0892-4005-BF97-D50ECC879E42}" srcOrd="0" destOrd="0" presId="urn:microsoft.com/office/officeart/2005/8/layout/hierarchy4"/>
    <dgm:cxn modelId="{8B678EEF-11F7-473B-AEBA-099335C8D74B}" type="presParOf" srcId="{1BDCC9FD-AEB3-4687-9373-07544080EB66}" destId="{F3A6B2EA-3EFA-412F-8CA5-9EA865B664BC}" srcOrd="1" destOrd="0" presId="urn:microsoft.com/office/officeart/2005/8/layout/hierarchy4"/>
    <dgm:cxn modelId="{8B22B6D5-A7F5-47EB-9C67-65D1E330BDF7}" type="presParOf" srcId="{005255C3-DAC7-4D6F-BDD9-5A5865EA4C00}" destId="{E6194AF4-1E6E-4586-B917-99F01456A05C}" srcOrd="7" destOrd="0" presId="urn:microsoft.com/office/officeart/2005/8/layout/hierarchy4"/>
    <dgm:cxn modelId="{6E79BF87-25B8-4264-8B87-5D277338B224}" type="presParOf" srcId="{005255C3-DAC7-4D6F-BDD9-5A5865EA4C00}" destId="{2378D216-D845-4F6E-9193-E135C5C5701C}" srcOrd="8" destOrd="0" presId="urn:microsoft.com/office/officeart/2005/8/layout/hierarchy4"/>
    <dgm:cxn modelId="{4F97D8A8-8C88-496E-9F8D-324D60BBC0EA}" type="presParOf" srcId="{2378D216-D845-4F6E-9193-E135C5C5701C}" destId="{7758B1D5-3691-471C-8726-CD9E415A4BCE}" srcOrd="0" destOrd="0" presId="urn:microsoft.com/office/officeart/2005/8/layout/hierarchy4"/>
    <dgm:cxn modelId="{8FB3CCA6-4A7F-4952-A691-EF039AE0D4FA}" type="presParOf" srcId="{2378D216-D845-4F6E-9193-E135C5C5701C}" destId="{C91C406A-A0DB-45DF-AB34-11753EC41331}" srcOrd="1" destOrd="0" presId="urn:microsoft.com/office/officeart/2005/8/layout/hierarchy4"/>
    <dgm:cxn modelId="{97CBD8DA-3AC9-45D2-A3DF-45EDBFD5D651}" type="presParOf" srcId="{7169A0C2-E8C5-4CDF-8D1D-DACA648FF160}" destId="{D9317B21-8EB0-4AEC-AE09-7EDFB58C495A}" srcOrd="1" destOrd="0" presId="urn:microsoft.com/office/officeart/2005/8/layout/hierarchy4"/>
    <dgm:cxn modelId="{8B402CC5-124C-466E-8A01-DC4425B5D516}" type="presParOf" srcId="{7169A0C2-E8C5-4CDF-8D1D-DACA648FF160}" destId="{F84A8CB8-1348-4883-A424-2A932902BF9F}" srcOrd="2" destOrd="0" presId="urn:microsoft.com/office/officeart/2005/8/layout/hierarchy4"/>
    <dgm:cxn modelId="{9B4ED62F-DF4D-4C6C-8A91-20D3782B0532}" type="presParOf" srcId="{F84A8CB8-1348-4883-A424-2A932902BF9F}" destId="{C6184971-2AFD-4876-AC66-47C159AF2D21}" srcOrd="0" destOrd="0" presId="urn:microsoft.com/office/officeart/2005/8/layout/hierarchy4"/>
    <dgm:cxn modelId="{6FDA6D9C-54F9-4E60-AD32-E891F0EE4A47}" type="presParOf" srcId="{F84A8CB8-1348-4883-A424-2A932902BF9F}" destId="{202AD0FB-76E5-4F21-9F13-1D9586648909}" srcOrd="1" destOrd="0" presId="urn:microsoft.com/office/officeart/2005/8/layout/hierarchy4"/>
    <dgm:cxn modelId="{75C701D4-1683-49A9-9889-607318EFBCD8}" type="presParOf" srcId="{7169A0C2-E8C5-4CDF-8D1D-DACA648FF160}" destId="{46FBFED8-DA2C-49D5-A414-E9685C18B841}" srcOrd="3" destOrd="0" presId="urn:microsoft.com/office/officeart/2005/8/layout/hierarchy4"/>
    <dgm:cxn modelId="{18630B46-B9D7-4129-8C1D-DD2C7E8057D7}" type="presParOf" srcId="{7169A0C2-E8C5-4CDF-8D1D-DACA648FF160}" destId="{46D3AAD0-0DFD-4C55-A39D-709195409DDB}" srcOrd="4" destOrd="0" presId="urn:microsoft.com/office/officeart/2005/8/layout/hierarchy4"/>
    <dgm:cxn modelId="{58F40EE5-A275-41A0-9FDB-0C9E491D52C1}" type="presParOf" srcId="{46D3AAD0-0DFD-4C55-A39D-709195409DDB}" destId="{BD4EBAB8-609C-4A38-ACDF-C4F809AEE2F8}" srcOrd="0" destOrd="0" presId="urn:microsoft.com/office/officeart/2005/8/layout/hierarchy4"/>
    <dgm:cxn modelId="{22761A97-731E-488D-94D6-C02436C08BCB}" type="presParOf" srcId="{46D3AAD0-0DFD-4C55-A39D-709195409DDB}" destId="{D4DD3A2E-ECDC-46AA-987A-7DF29D90995A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C1D7AF0-1967-4218-B8FF-B18D71D3F9E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ADF728F-4102-4C2B-B3A3-EE1BAF37383A}">
      <dgm:prSet custT="1"/>
      <dgm:spPr/>
      <dgm:t>
        <a:bodyPr/>
        <a:lstStyle/>
        <a:p>
          <a:pPr rtl="0"/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Для детей </a:t>
          </a:r>
          <a:r>
            <a:rPr lang="ru-RU" sz="2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младенческого и раннего возраста</a:t>
          </a:r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образовательное пространство должно предоставлять необходимые и достаточные возможности</a:t>
          </a:r>
          <a:b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для движения, предметной и игровой деятельности с разными материалами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70EF44F-296E-4234-85BC-A86322D590F4}" type="parTrans" cxnId="{7F22B5A7-077A-44A9-B95E-567DC825A182}">
      <dgm:prSet/>
      <dgm:spPr/>
      <dgm:t>
        <a:bodyPr/>
        <a:lstStyle/>
        <a:p>
          <a:endParaRPr lang="ru-RU" b="0"/>
        </a:p>
      </dgm:t>
    </dgm:pt>
    <dgm:pt modelId="{DF2A08BF-E449-439F-8C57-C452859D4F72}" type="sibTrans" cxnId="{7F22B5A7-077A-44A9-B95E-567DC825A182}">
      <dgm:prSet/>
      <dgm:spPr/>
      <dgm:t>
        <a:bodyPr/>
        <a:lstStyle/>
        <a:p>
          <a:endParaRPr lang="ru-RU" b="0"/>
        </a:p>
      </dgm:t>
    </dgm:pt>
    <dgm:pt modelId="{4BADD379-7202-4923-89CC-14D7799D9A1C}" type="pres">
      <dgm:prSet presAssocID="{2C1D7AF0-1967-4218-B8FF-B18D71D3F9E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71290D-FD12-4284-90C5-E263AD0E5B44}" type="pres">
      <dgm:prSet presAssocID="{CADF728F-4102-4C2B-B3A3-EE1BAF37383A}" presName="parentText" presStyleLbl="node1" presStyleIdx="0" presStyleCnt="1" custScaleY="10653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F22B5A7-077A-44A9-B95E-567DC825A182}" srcId="{2C1D7AF0-1967-4218-B8FF-B18D71D3F9E5}" destId="{CADF728F-4102-4C2B-B3A3-EE1BAF37383A}" srcOrd="0" destOrd="0" parTransId="{570EF44F-296E-4234-85BC-A86322D590F4}" sibTransId="{DF2A08BF-E449-439F-8C57-C452859D4F72}"/>
    <dgm:cxn modelId="{C25455F5-E2B6-458D-9F99-77D87C3C9A73}" type="presOf" srcId="{2C1D7AF0-1967-4218-B8FF-B18D71D3F9E5}" destId="{4BADD379-7202-4923-89CC-14D7799D9A1C}" srcOrd="0" destOrd="0" presId="urn:microsoft.com/office/officeart/2005/8/layout/vList2"/>
    <dgm:cxn modelId="{7C0AE006-E1BA-4375-B4E8-4B3B3CF274F9}" type="presOf" srcId="{CADF728F-4102-4C2B-B3A3-EE1BAF37383A}" destId="{A671290D-FD12-4284-90C5-E263AD0E5B44}" srcOrd="0" destOrd="0" presId="urn:microsoft.com/office/officeart/2005/8/layout/vList2"/>
    <dgm:cxn modelId="{9E197704-FF09-43E9-B64C-ACB116FBF24C}" type="presParOf" srcId="{4BADD379-7202-4923-89CC-14D7799D9A1C}" destId="{A671290D-FD12-4284-90C5-E263AD0E5B4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5A399D-84D1-4676-867E-C1C8244F7386}">
      <dsp:nvSpPr>
        <dsp:cNvPr id="0" name=""/>
        <dsp:cNvSpPr/>
      </dsp:nvSpPr>
      <dsp:spPr>
        <a:xfrm>
          <a:off x="0" y="16581"/>
          <a:ext cx="6830568" cy="2246400"/>
        </a:xfrm>
        <a:prstGeom prst="roundRect">
          <a:avLst>
            <a:gd name="adj" fmla="val 10000"/>
          </a:avLst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Охрану и укрепление физического и психического здоровья, эмоционального благополучия детей.</a:t>
          </a:r>
          <a:endParaRPr lang="ru-RU" sz="2400" b="1" kern="1200" dirty="0">
            <a:latin typeface="Arial" pitchFamily="34" charset="0"/>
            <a:cs typeface="Arial" pitchFamily="34" charset="0"/>
          </a:endParaRPr>
        </a:p>
      </dsp:txBody>
      <dsp:txXfrm>
        <a:off x="0" y="16581"/>
        <a:ext cx="6830568" cy="1497600"/>
      </dsp:txXfrm>
    </dsp:sp>
    <dsp:sp modelId="{654FAB1B-0069-4C38-90C6-0DC2A48235E5}">
      <dsp:nvSpPr>
        <dsp:cNvPr id="0" name=""/>
        <dsp:cNvSpPr/>
      </dsp:nvSpPr>
      <dsp:spPr>
        <a:xfrm>
          <a:off x="1399032" y="1514181"/>
          <a:ext cx="6830568" cy="2995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Уважение к их человеческому достоинству, к их чувствам и потребностям;</a:t>
          </a:r>
          <a:endParaRPr lang="ru-RU" sz="2400" kern="12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положительной самооценки, в </a:t>
          </a:r>
          <a:r>
            <a:rPr lang="ru-RU" sz="2400" kern="1200" dirty="0" err="1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т.ч</a:t>
          </a:r>
          <a:r>
            <a:rPr lang="ru-RU" sz="2400" kern="12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и при взаимодействии детей друг с другом и в коллективной работе, уверенность в собственных возможностях и способностях.</a:t>
          </a:r>
          <a:endParaRPr lang="ru-RU" sz="2400" kern="12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86758" y="1601907"/>
        <a:ext cx="6655116" cy="281974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FD9B58-FE38-4417-95DE-EEA75B936EE2}">
      <dsp:nvSpPr>
        <dsp:cNvPr id="0" name=""/>
        <dsp:cNvSpPr/>
      </dsp:nvSpPr>
      <dsp:spPr>
        <a:xfrm>
          <a:off x="0" y="0"/>
          <a:ext cx="7546032" cy="31019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Возможность изменений</a:t>
          </a:r>
          <a:br>
            <a:rPr lang="ru-RU" sz="2400" b="1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предметно-пространственной среды</a:t>
          </a:r>
          <a:b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зависимости от образовательной ситуации, в том числе от меняющихся интересов и возможностей детей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0854" y="90854"/>
        <a:ext cx="7364324" cy="292026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859B51-3BBE-42D0-AB45-955EBC679CDE}">
      <dsp:nvSpPr>
        <dsp:cNvPr id="0" name=""/>
        <dsp:cNvSpPr/>
      </dsp:nvSpPr>
      <dsp:spPr>
        <a:xfrm>
          <a:off x="3037" y="2361"/>
          <a:ext cx="8223524" cy="92374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Отсутствие жёстко закреплённых способов употребления предметов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093" y="29417"/>
        <a:ext cx="8169412" cy="869632"/>
      </dsp:txXfrm>
    </dsp:sp>
    <dsp:sp modelId="{1AAE20B9-56C3-4B5B-A21F-A7E371F400CA}">
      <dsp:nvSpPr>
        <dsp:cNvPr id="0" name=""/>
        <dsp:cNvSpPr/>
      </dsp:nvSpPr>
      <dsp:spPr>
        <a:xfrm>
          <a:off x="11064" y="1026984"/>
          <a:ext cx="3938325" cy="336198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Возможность разнообразного использования</a:t>
          </a:r>
          <a:b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различных составляющих предметной среды (детской мебели, матов, мягких модулей, ширм</a:t>
          </a:r>
          <a:b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 т. д.)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9533" y="1125453"/>
        <a:ext cx="3741387" cy="3165048"/>
      </dsp:txXfrm>
    </dsp:sp>
    <dsp:sp modelId="{85CDB6F8-419A-4DC0-AF54-81D5977FE6D2}">
      <dsp:nvSpPr>
        <dsp:cNvPr id="0" name=""/>
        <dsp:cNvSpPr/>
      </dsp:nvSpPr>
      <dsp:spPr>
        <a:xfrm>
          <a:off x="4280209" y="1026984"/>
          <a:ext cx="3938325" cy="336198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Наличие</a:t>
          </a: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полифункциональных предметов</a:t>
          </a:r>
          <a:b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(в т.ч. природных материалов, пригодных</a:t>
          </a:r>
          <a:b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для использования в разных видах детской активности, </a:t>
          </a:r>
          <a:b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т.ч. в качестве предметов-заместителей в детской игре)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78678" y="1125453"/>
        <a:ext cx="3741387" cy="3165048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1B84BB-48FB-42E4-B556-494CE6943941}">
      <dsp:nvSpPr>
        <dsp:cNvPr id="0" name=""/>
        <dsp:cNvSpPr/>
      </dsp:nvSpPr>
      <dsp:spPr>
        <a:xfrm>
          <a:off x="254831" y="3137"/>
          <a:ext cx="4292896" cy="95061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Наличие различных пространств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2674" y="30980"/>
        <a:ext cx="4237210" cy="894927"/>
      </dsp:txXfrm>
    </dsp:sp>
    <dsp:sp modelId="{838C3653-D554-4027-B6F5-0491B3522E27}">
      <dsp:nvSpPr>
        <dsp:cNvPr id="0" name=""/>
        <dsp:cNvSpPr/>
      </dsp:nvSpPr>
      <dsp:spPr>
        <a:xfrm>
          <a:off x="263685" y="1056909"/>
          <a:ext cx="1340956" cy="3351978"/>
        </a:xfrm>
        <a:prstGeom prst="roundRect">
          <a:avLst>
            <a:gd name="adj" fmla="val 10000"/>
          </a:avLst>
        </a:prstGeom>
        <a:solidFill>
          <a:srgbClr val="CCCC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>
            <a:latin typeface="Arial" pitchFamily="34" charset="0"/>
            <a:cs typeface="Arial" pitchFamily="34" charset="0"/>
          </a:endParaRP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>
            <a:latin typeface="Arial" pitchFamily="34" charset="0"/>
            <a:cs typeface="Arial" pitchFamily="34" charset="0"/>
          </a:endParaRP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>
            <a:latin typeface="Arial" pitchFamily="34" charset="0"/>
            <a:cs typeface="Arial" pitchFamily="34" charset="0"/>
          </a:endParaRP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для игры</a:t>
          </a:r>
          <a:endParaRPr lang="ru-RU" sz="2000" b="1" kern="1200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2960" y="1096184"/>
        <a:ext cx="1262406" cy="3273428"/>
      </dsp:txXfrm>
    </dsp:sp>
    <dsp:sp modelId="{4E55E990-B889-4874-8FD1-54C43A94466E}">
      <dsp:nvSpPr>
        <dsp:cNvPr id="0" name=""/>
        <dsp:cNvSpPr/>
      </dsp:nvSpPr>
      <dsp:spPr>
        <a:xfrm>
          <a:off x="1735464" y="1056909"/>
          <a:ext cx="1340956" cy="3351978"/>
        </a:xfrm>
        <a:prstGeom prst="roundRect">
          <a:avLst>
            <a:gd name="adj" fmla="val 10000"/>
          </a:avLst>
        </a:prstGeom>
        <a:solidFill>
          <a:srgbClr val="CCCC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>
            <a:latin typeface="Arial" pitchFamily="34" charset="0"/>
            <a:cs typeface="Arial" pitchFamily="34" charset="0"/>
          </a:endParaRP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>
            <a:latin typeface="Arial" pitchFamily="34" charset="0"/>
            <a:cs typeface="Arial" pitchFamily="34" charset="0"/>
          </a:endParaRP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>
            <a:latin typeface="Arial" pitchFamily="34" charset="0"/>
            <a:cs typeface="Arial" pitchFamily="34" charset="0"/>
          </a:endParaRP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для </a:t>
          </a:r>
          <a:r>
            <a:rPr lang="ru-RU" sz="2000" b="1" kern="1200" dirty="0" err="1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конст-руирования</a:t>
          </a:r>
          <a:endParaRPr lang="ru-RU" sz="2000" b="1" kern="1200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74739" y="1096184"/>
        <a:ext cx="1262406" cy="3273428"/>
      </dsp:txXfrm>
    </dsp:sp>
    <dsp:sp modelId="{F4CA098F-AEAC-4EC1-879B-D87AB7C57F86}">
      <dsp:nvSpPr>
        <dsp:cNvPr id="0" name=""/>
        <dsp:cNvSpPr/>
      </dsp:nvSpPr>
      <dsp:spPr>
        <a:xfrm>
          <a:off x="3207244" y="1056909"/>
          <a:ext cx="1340956" cy="3351978"/>
        </a:xfrm>
        <a:prstGeom prst="roundRect">
          <a:avLst>
            <a:gd name="adj" fmla="val 10000"/>
          </a:avLst>
        </a:prstGeom>
        <a:solidFill>
          <a:srgbClr val="CCCC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>
            <a:latin typeface="Arial" pitchFamily="34" charset="0"/>
            <a:cs typeface="Arial" pitchFamily="34" charset="0"/>
          </a:endParaRP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>
            <a:latin typeface="Arial" pitchFamily="34" charset="0"/>
            <a:cs typeface="Arial" pitchFamily="34" charset="0"/>
          </a:endParaRP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>
            <a:latin typeface="Arial" pitchFamily="34" charset="0"/>
            <a:cs typeface="Arial" pitchFamily="34" charset="0"/>
          </a:endParaRP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для </a:t>
          </a:r>
          <a:r>
            <a:rPr lang="ru-RU" sz="2000" b="1" kern="1200" dirty="0" err="1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уедине-ния</a:t>
          </a:r>
          <a:r>
            <a:rPr lang="ru-RU" sz="2000" b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ru-RU" sz="2000" b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sz="2000" b="1" kern="1200" dirty="0" smtClean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 пр.</a:t>
          </a:r>
          <a:endParaRPr lang="ru-RU" sz="2000" b="1" kern="1200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246519" y="1096184"/>
        <a:ext cx="1262406" cy="3273428"/>
      </dsp:txXfrm>
    </dsp:sp>
    <dsp:sp modelId="{51513E46-45CD-48D9-B7C5-19F745337F4B}">
      <dsp:nvSpPr>
        <dsp:cNvPr id="0" name=""/>
        <dsp:cNvSpPr/>
      </dsp:nvSpPr>
      <dsp:spPr>
        <a:xfrm>
          <a:off x="4699195" y="1895"/>
          <a:ext cx="1760489" cy="439689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Наличие разнообразных </a:t>
          </a:r>
          <a:r>
            <a:rPr lang="ru-RU" sz="20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материа-лов</a:t>
          </a: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игр, игрушек и </a:t>
          </a:r>
          <a:r>
            <a:rPr lang="ru-RU" sz="20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оборудова-ния</a:t>
          </a: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20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обеспечи-вающих</a:t>
          </a: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свободный</a:t>
          </a: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выбор детей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50758" y="53458"/>
        <a:ext cx="1657363" cy="4293773"/>
      </dsp:txXfrm>
    </dsp:sp>
    <dsp:sp modelId="{397D4CE6-BA33-4B42-B70A-E6CAAD9E05D3}">
      <dsp:nvSpPr>
        <dsp:cNvPr id="0" name=""/>
        <dsp:cNvSpPr/>
      </dsp:nvSpPr>
      <dsp:spPr>
        <a:xfrm>
          <a:off x="6580287" y="1895"/>
          <a:ext cx="2381103" cy="439689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Периодическая сменяемость игрового материала, появление новых предметов, стимулирующих игровую, двигательную, познавательную и </a:t>
          </a:r>
          <a:r>
            <a:rPr lang="ru-RU" sz="20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исследователь-скую</a:t>
          </a: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активность детей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650027" y="71635"/>
        <a:ext cx="2241623" cy="425741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940D1F-8EC9-4E28-906B-21ADE3577463}">
      <dsp:nvSpPr>
        <dsp:cNvPr id="0" name=""/>
        <dsp:cNvSpPr/>
      </dsp:nvSpPr>
      <dsp:spPr>
        <a:xfrm>
          <a:off x="6244" y="0"/>
          <a:ext cx="2524817" cy="4525963"/>
        </a:xfrm>
        <a:prstGeom prst="roundRect">
          <a:avLst>
            <a:gd name="adj" fmla="val 10000"/>
          </a:avLst>
        </a:prstGeom>
        <a:solidFill>
          <a:srgbClr val="003399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Доступность всех помещений</a:t>
          </a:r>
          <a:r>
            <a:rPr lang="ru-RU" sz="2000" b="1" u="non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</a:t>
          </a:r>
          <a:br>
            <a:rPr lang="ru-RU" sz="2000" b="1" u="non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где осуществляется образовательная деятельность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для воспитанников</a:t>
          </a:r>
          <a:b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(в том числе детей</a:t>
          </a:r>
          <a:b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 ОВЗ и детей-инвалидов)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0193" y="73949"/>
        <a:ext cx="2376919" cy="4378065"/>
      </dsp:txXfrm>
    </dsp:sp>
    <dsp:sp modelId="{33EA75DF-D3FA-4CE6-AE33-105A0AC90C76}">
      <dsp:nvSpPr>
        <dsp:cNvPr id="0" name=""/>
        <dsp:cNvSpPr/>
      </dsp:nvSpPr>
      <dsp:spPr>
        <a:xfrm>
          <a:off x="2955231" y="0"/>
          <a:ext cx="2524817" cy="4525963"/>
        </a:xfrm>
        <a:prstGeom prst="roundRect">
          <a:avLst>
            <a:gd name="adj" fmla="val 10000"/>
          </a:avLst>
        </a:prstGeom>
        <a:solidFill>
          <a:srgbClr val="003399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Свободный</a:t>
          </a: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доступ к играм, игрушкам, материалам, пособиям</a:t>
          </a: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обеспечивающим все основные виды детской активности воспитанников</a:t>
          </a:r>
          <a:b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(в том числе детей с ОВЗ и детей-инвалидов)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29180" y="73949"/>
        <a:ext cx="2376919" cy="4378065"/>
      </dsp:txXfrm>
    </dsp:sp>
    <dsp:sp modelId="{0612B293-85FE-4165-BDC4-D218BFE39748}">
      <dsp:nvSpPr>
        <dsp:cNvPr id="0" name=""/>
        <dsp:cNvSpPr/>
      </dsp:nvSpPr>
      <dsp:spPr>
        <a:xfrm>
          <a:off x="5904218" y="0"/>
          <a:ext cx="2524817" cy="4525963"/>
        </a:xfrm>
        <a:prstGeom prst="roundRect">
          <a:avLst>
            <a:gd name="adj" fmla="val 10000"/>
          </a:avLst>
        </a:prstGeom>
        <a:solidFill>
          <a:srgbClr val="003399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Исправность</a:t>
          </a:r>
          <a:b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 сохранность материалов</a:t>
          </a:r>
          <a:b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 оборудования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78167" y="73949"/>
        <a:ext cx="2376919" cy="4378065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8C20E7-F3D7-4C77-A633-5B2E1C857EED}">
      <dsp:nvSpPr>
        <dsp:cNvPr id="0" name=""/>
        <dsp:cNvSpPr/>
      </dsp:nvSpPr>
      <dsp:spPr>
        <a:xfrm>
          <a:off x="0" y="0"/>
          <a:ext cx="7416824" cy="2736850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Соответствие всех элементов требованиям по обеспечению надёжности и безопасности их использования</a:t>
          </a:r>
          <a:endParaRPr lang="ru-RU" sz="2400" b="1" kern="1200" dirty="0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0160" y="80160"/>
        <a:ext cx="7256504" cy="25765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5A399D-84D1-4676-867E-C1C8244F7386}">
      <dsp:nvSpPr>
        <dsp:cNvPr id="0" name=""/>
        <dsp:cNvSpPr/>
      </dsp:nvSpPr>
      <dsp:spPr>
        <a:xfrm>
          <a:off x="0" y="16581"/>
          <a:ext cx="6830568" cy="2246400"/>
        </a:xfrm>
        <a:prstGeom prst="roundRect">
          <a:avLst>
            <a:gd name="adj" fmla="val 10000"/>
          </a:avLst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Максимальную реализацию</a:t>
          </a:r>
          <a:b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образовательного потенциала</a:t>
          </a:r>
          <a:b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пространства</a:t>
          </a:r>
          <a:r>
            <a:rPr lang="ru-RU" sz="2400" b="1" kern="1200" dirty="0" smtClean="0">
              <a:latin typeface="Arial" pitchFamily="34" charset="0"/>
              <a:cs typeface="Arial" pitchFamily="34" charset="0"/>
            </a:rPr>
            <a:t>:</a:t>
          </a:r>
          <a:endParaRPr lang="ru-RU" sz="2400" b="1" kern="1200" dirty="0">
            <a:latin typeface="Arial" pitchFamily="34" charset="0"/>
            <a:cs typeface="Arial" pitchFamily="34" charset="0"/>
          </a:endParaRPr>
        </a:p>
      </dsp:txBody>
      <dsp:txXfrm>
        <a:off x="0" y="16581"/>
        <a:ext cx="6830568" cy="1497600"/>
      </dsp:txXfrm>
    </dsp:sp>
    <dsp:sp modelId="{654FAB1B-0069-4C38-90C6-0DC2A48235E5}">
      <dsp:nvSpPr>
        <dsp:cNvPr id="0" name=""/>
        <dsp:cNvSpPr/>
      </dsp:nvSpPr>
      <dsp:spPr>
        <a:xfrm>
          <a:off x="1399032" y="1514181"/>
          <a:ext cx="6830568" cy="2995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u="none" kern="12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Организации</a:t>
          </a:r>
          <a:endParaRPr lang="ru-RU" sz="2400" kern="12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Группы</a:t>
          </a:r>
          <a:endParaRPr lang="ru-RU" sz="2400" kern="12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территории, приспособленной</a:t>
          </a:r>
          <a:br>
            <a:rPr lang="ru-RU" sz="2400" kern="12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kern="12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для реализации Программы</a:t>
          </a:r>
          <a:endParaRPr lang="ru-RU" sz="2400" kern="12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материалов, оборудования</a:t>
          </a:r>
          <a:br>
            <a:rPr lang="ru-RU" sz="2400" kern="12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kern="12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 инвентаря </a:t>
          </a:r>
          <a:endParaRPr lang="ru-RU" sz="2400" kern="12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86758" y="1601907"/>
        <a:ext cx="6655116" cy="28197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5A399D-84D1-4676-867E-C1C8244F7386}">
      <dsp:nvSpPr>
        <dsp:cNvPr id="0" name=""/>
        <dsp:cNvSpPr/>
      </dsp:nvSpPr>
      <dsp:spPr>
        <a:xfrm>
          <a:off x="0" y="16581"/>
          <a:ext cx="6830568" cy="2246400"/>
        </a:xfrm>
        <a:prstGeom prst="roundRect">
          <a:avLst>
            <a:gd name="adj" fmla="val 10000"/>
          </a:avLst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Построение вариативного развивающего образования: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6581"/>
        <a:ext cx="6830568" cy="1497600"/>
      </dsp:txXfrm>
    </dsp:sp>
    <dsp:sp modelId="{654FAB1B-0069-4C38-90C6-0DC2A48235E5}">
      <dsp:nvSpPr>
        <dsp:cNvPr id="0" name=""/>
        <dsp:cNvSpPr/>
      </dsp:nvSpPr>
      <dsp:spPr>
        <a:xfrm>
          <a:off x="1399032" y="1514181"/>
          <a:ext cx="6830568" cy="2995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возможность свободного выбора детьми материалов, видов активности, участников совместной деятельности и общения (с детьми разного возраста, со взрослыми)</a:t>
          </a:r>
          <a:endParaRPr lang="ru-RU" sz="2400" kern="12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свободу в выражении своих чувств и мыслей</a:t>
          </a:r>
          <a:endParaRPr lang="ru-RU" sz="2400" kern="12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уединения</a:t>
          </a:r>
          <a:endParaRPr lang="ru-RU" sz="2400" kern="12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kern="12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86758" y="1601907"/>
        <a:ext cx="6655116" cy="281974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5A399D-84D1-4676-867E-C1C8244F7386}">
      <dsp:nvSpPr>
        <dsp:cNvPr id="0" name=""/>
        <dsp:cNvSpPr/>
      </dsp:nvSpPr>
      <dsp:spPr>
        <a:xfrm>
          <a:off x="0" y="16581"/>
          <a:ext cx="6830568" cy="2246400"/>
        </a:xfrm>
        <a:prstGeom prst="roundRect">
          <a:avLst>
            <a:gd name="adj" fmla="val 10000"/>
          </a:avLst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Условия: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6581"/>
        <a:ext cx="6830568" cy="1497600"/>
      </dsp:txXfrm>
    </dsp:sp>
    <dsp:sp modelId="{654FAB1B-0069-4C38-90C6-0DC2A48235E5}">
      <dsp:nvSpPr>
        <dsp:cNvPr id="0" name=""/>
        <dsp:cNvSpPr/>
      </dsp:nvSpPr>
      <dsp:spPr>
        <a:xfrm>
          <a:off x="1399032" y="1514181"/>
          <a:ext cx="6830568" cy="2995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для трудовой деятельности</a:t>
          </a:r>
          <a:endParaRPr lang="ru-RU" sz="2400" kern="12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для мотивации непрерывного </a:t>
          </a:r>
          <a:r>
            <a:rPr lang="ru-RU" sz="2400" kern="1200" dirty="0" err="1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самосовершенстования</a:t>
          </a:r>
          <a:endParaRPr lang="ru-RU" sz="2400" kern="12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профессиональное развитие педагогов</a:t>
          </a:r>
          <a:endParaRPr lang="ru-RU" sz="2400" kern="12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kern="12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86758" y="1601907"/>
        <a:ext cx="6655116" cy="281974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5A399D-84D1-4676-867E-C1C8244F7386}">
      <dsp:nvSpPr>
        <dsp:cNvPr id="0" name=""/>
        <dsp:cNvSpPr/>
      </dsp:nvSpPr>
      <dsp:spPr>
        <a:xfrm>
          <a:off x="141412" y="0"/>
          <a:ext cx="6830568" cy="1285220"/>
        </a:xfrm>
        <a:prstGeom prst="roundRect">
          <a:avLst>
            <a:gd name="adj" fmla="val 10000"/>
          </a:avLst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Открытость дошкольного образования и вовлечение родителей (законных представителей):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1412" y="0"/>
        <a:ext cx="6830568" cy="1140968"/>
      </dsp:txXfrm>
    </dsp:sp>
    <dsp:sp modelId="{654FAB1B-0069-4C38-90C6-0DC2A48235E5}">
      <dsp:nvSpPr>
        <dsp:cNvPr id="0" name=""/>
        <dsp:cNvSpPr/>
      </dsp:nvSpPr>
      <dsp:spPr>
        <a:xfrm>
          <a:off x="1399031" y="1472309"/>
          <a:ext cx="6830568" cy="15798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непосредственно образовательную деятельность</a:t>
          </a:r>
          <a:endParaRPr lang="ru-RU" sz="2000" kern="12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поддержка по вопросам образования, воспитания детей, охране и укреплении здоровья, образовательных инициатив внутри семьи</a:t>
          </a:r>
          <a:endParaRPr lang="ru-RU" sz="2000" kern="12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kern="12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kern="12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kern="12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kern="12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45302" y="1518580"/>
        <a:ext cx="6738026" cy="148727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FD5325-600E-41C1-A2D0-1FA37ED097F0}">
      <dsp:nvSpPr>
        <dsp:cNvPr id="0" name=""/>
        <dsp:cNvSpPr/>
      </dsp:nvSpPr>
      <dsp:spPr>
        <a:xfrm>
          <a:off x="0" y="16581"/>
          <a:ext cx="6830568" cy="2246400"/>
        </a:xfrm>
        <a:prstGeom prst="roundRect">
          <a:avLst>
            <a:gd name="adj" fmla="val 10000"/>
          </a:avLst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Равные условия</a:t>
          </a:r>
          <a:endParaRPr lang="ru-RU" sz="5200" b="1" kern="1200" dirty="0">
            <a:latin typeface="Arial" pitchFamily="34" charset="0"/>
            <a:cs typeface="Arial" pitchFamily="34" charset="0"/>
          </a:endParaRPr>
        </a:p>
      </dsp:txBody>
      <dsp:txXfrm>
        <a:off x="0" y="16581"/>
        <a:ext cx="6830568" cy="1497600"/>
      </dsp:txXfrm>
    </dsp:sp>
    <dsp:sp modelId="{08A11AFB-BDFC-49F3-B500-5E9800A5B50A}">
      <dsp:nvSpPr>
        <dsp:cNvPr id="0" name=""/>
        <dsp:cNvSpPr/>
      </dsp:nvSpPr>
      <dsp:spPr>
        <a:xfrm>
          <a:off x="1399032" y="1514181"/>
          <a:ext cx="6830568" cy="2995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реализации различных ОП</a:t>
          </a:r>
          <a:endParaRPr lang="ru-RU" sz="2400" kern="12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необходимые условия в случае организации инклюзивного образования</a:t>
          </a:r>
          <a:endParaRPr lang="ru-RU" sz="2400" kern="12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учёт национально-культурных, климатических условий, в которых осуществляется образовательная деятельность</a:t>
          </a:r>
          <a:endParaRPr lang="ru-RU" sz="2400" kern="12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учёт возрастных особенностей детей </a:t>
          </a:r>
          <a:endParaRPr lang="ru-RU" sz="2400" kern="1200" dirty="0">
            <a:solidFill>
              <a:srgbClr val="0033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86758" y="1601907"/>
        <a:ext cx="6655116" cy="281974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F0FCA1-A87D-46BF-82AB-FD6A72710297}">
      <dsp:nvSpPr>
        <dsp:cNvPr id="0" name=""/>
        <dsp:cNvSpPr/>
      </dsp:nvSpPr>
      <dsp:spPr>
        <a:xfrm>
          <a:off x="511" y="2276"/>
          <a:ext cx="1424285" cy="44035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Соответ-ствует</a:t>
          </a: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возраст-ным</a:t>
          </a: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возможностям детей и </a:t>
          </a:r>
          <a:r>
            <a:rPr lang="ru-RU" sz="20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содержа-нию</a:t>
          </a: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Программы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227" y="43992"/>
        <a:ext cx="1340853" cy="4320069"/>
      </dsp:txXfrm>
    </dsp:sp>
    <dsp:sp modelId="{5242372A-208D-4A92-8EAB-209D747FE488}">
      <dsp:nvSpPr>
        <dsp:cNvPr id="0" name=""/>
        <dsp:cNvSpPr/>
      </dsp:nvSpPr>
      <dsp:spPr>
        <a:xfrm>
          <a:off x="1663888" y="0"/>
          <a:ext cx="7480111" cy="9564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Включает оснащение: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691902" y="28014"/>
        <a:ext cx="7424083" cy="900434"/>
      </dsp:txXfrm>
    </dsp:sp>
    <dsp:sp modelId="{CCC103D9-3DDC-4991-85A2-6B9FFDC718AC}">
      <dsp:nvSpPr>
        <dsp:cNvPr id="0" name=""/>
        <dsp:cNvSpPr/>
      </dsp:nvSpPr>
      <dsp:spPr>
        <a:xfrm>
          <a:off x="1667028" y="1110845"/>
          <a:ext cx="1422894" cy="341228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Средства обучения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(в т.ч. </a:t>
          </a:r>
          <a:r>
            <a:rPr lang="ru-RU" sz="20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техничес-кие</a:t>
          </a: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08703" y="1152520"/>
        <a:ext cx="1339544" cy="3328931"/>
      </dsp:txXfrm>
    </dsp:sp>
    <dsp:sp modelId="{CBF3B9EC-0AD7-478A-88CC-FD63CA4BF84E}">
      <dsp:nvSpPr>
        <dsp:cNvPr id="0" name=""/>
        <dsp:cNvSpPr/>
      </dsp:nvSpPr>
      <dsp:spPr>
        <a:xfrm>
          <a:off x="3209329" y="1110845"/>
          <a:ext cx="1422894" cy="341228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Соответствующие материалы 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(в т.ч. </a:t>
          </a:r>
          <a:r>
            <a:rPr lang="ru-RU" sz="20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расход-ные</a:t>
          </a: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251004" y="1152520"/>
        <a:ext cx="1339544" cy="3328931"/>
      </dsp:txXfrm>
    </dsp:sp>
    <dsp:sp modelId="{BC7487A7-BD79-4C55-9762-B45C5C0AB8FB}">
      <dsp:nvSpPr>
        <dsp:cNvPr id="0" name=""/>
        <dsp:cNvSpPr/>
      </dsp:nvSpPr>
      <dsp:spPr>
        <a:xfrm>
          <a:off x="4751630" y="1060336"/>
          <a:ext cx="4388205" cy="131457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Оборудование</a:t>
          </a:r>
          <a:b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 инвентарь 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90133" y="1098839"/>
        <a:ext cx="4311199" cy="1237573"/>
      </dsp:txXfrm>
    </dsp:sp>
    <dsp:sp modelId="{811F8FF6-3A56-422E-B817-EA419C275B2E}">
      <dsp:nvSpPr>
        <dsp:cNvPr id="0" name=""/>
        <dsp:cNvSpPr/>
      </dsp:nvSpPr>
      <dsp:spPr>
        <a:xfrm>
          <a:off x="4755913" y="2635162"/>
          <a:ext cx="1420116" cy="201284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игровой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97507" y="2676756"/>
        <a:ext cx="1336928" cy="1929657"/>
      </dsp:txXfrm>
    </dsp:sp>
    <dsp:sp modelId="{E2F028F9-8AAB-43CA-B0B6-67526DB0D718}">
      <dsp:nvSpPr>
        <dsp:cNvPr id="0" name=""/>
        <dsp:cNvSpPr/>
      </dsp:nvSpPr>
      <dsp:spPr>
        <a:xfrm>
          <a:off x="6235674" y="2635162"/>
          <a:ext cx="1420116" cy="201284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спор-тивный</a:t>
          </a:r>
          <a:endParaRPr lang="ru-RU" sz="23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277268" y="2676756"/>
        <a:ext cx="1336928" cy="1929657"/>
      </dsp:txXfrm>
    </dsp:sp>
    <dsp:sp modelId="{9DAD3E19-4B87-4A27-8836-17218EBDB944}">
      <dsp:nvSpPr>
        <dsp:cNvPr id="0" name=""/>
        <dsp:cNvSpPr/>
      </dsp:nvSpPr>
      <dsp:spPr>
        <a:xfrm>
          <a:off x="7715436" y="2635162"/>
          <a:ext cx="1420116" cy="201284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оздоровительный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757030" y="2676756"/>
        <a:ext cx="1336928" cy="192965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318776-8AC0-4698-9035-B993EFD38300}">
      <dsp:nvSpPr>
        <dsp:cNvPr id="0" name=""/>
        <dsp:cNvSpPr/>
      </dsp:nvSpPr>
      <dsp:spPr>
        <a:xfrm>
          <a:off x="5743" y="0"/>
          <a:ext cx="9030752" cy="8125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Образовательное пространство обеспечивает:</a:t>
          </a:r>
          <a:endParaRPr lang="ru-RU" sz="3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541" y="23798"/>
        <a:ext cx="8983156" cy="764927"/>
      </dsp:txXfrm>
    </dsp:sp>
    <dsp:sp modelId="{F22E20D9-380B-4542-8F20-5EEF9C7B00AE}">
      <dsp:nvSpPr>
        <dsp:cNvPr id="0" name=""/>
        <dsp:cNvSpPr/>
      </dsp:nvSpPr>
      <dsp:spPr>
        <a:xfrm>
          <a:off x="11686" y="966546"/>
          <a:ext cx="6349626" cy="77120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Активность</a:t>
          </a:r>
          <a:b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(для всех категорий воспитанников):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274" y="989134"/>
        <a:ext cx="6304450" cy="726031"/>
      </dsp:txXfrm>
    </dsp:sp>
    <dsp:sp modelId="{2C193A6E-6BD2-4290-A04D-B73C4E5C36AF}">
      <dsp:nvSpPr>
        <dsp:cNvPr id="0" name=""/>
        <dsp:cNvSpPr/>
      </dsp:nvSpPr>
      <dsp:spPr>
        <a:xfrm>
          <a:off x="24070" y="1855637"/>
          <a:ext cx="1223850" cy="269432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игро-вую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915" y="1891482"/>
        <a:ext cx="1152160" cy="2622636"/>
      </dsp:txXfrm>
    </dsp:sp>
    <dsp:sp modelId="{5FA8FA50-23EE-4D83-860E-2FD516313B9A}">
      <dsp:nvSpPr>
        <dsp:cNvPr id="0" name=""/>
        <dsp:cNvSpPr/>
      </dsp:nvSpPr>
      <dsp:spPr>
        <a:xfrm>
          <a:off x="1299322" y="1855637"/>
          <a:ext cx="1223850" cy="269432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позна-ватель-ную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335167" y="1891482"/>
        <a:ext cx="1152160" cy="2622636"/>
      </dsp:txXfrm>
    </dsp:sp>
    <dsp:sp modelId="{AEE42240-4B4D-40FE-B142-255499C6EAD0}">
      <dsp:nvSpPr>
        <dsp:cNvPr id="0" name=""/>
        <dsp:cNvSpPr/>
      </dsp:nvSpPr>
      <dsp:spPr>
        <a:xfrm>
          <a:off x="2574574" y="1855637"/>
          <a:ext cx="1223850" cy="269432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творческую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10419" y="1891482"/>
        <a:ext cx="1152160" cy="2622636"/>
      </dsp:txXfrm>
    </dsp:sp>
    <dsp:sp modelId="{2197B9C5-0892-4005-BF97-D50ECC879E42}">
      <dsp:nvSpPr>
        <dsp:cNvPr id="0" name=""/>
        <dsp:cNvSpPr/>
      </dsp:nvSpPr>
      <dsp:spPr>
        <a:xfrm>
          <a:off x="3849826" y="1855637"/>
          <a:ext cx="1223850" cy="269432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иссле-довательскую</a:t>
          </a: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 + </a:t>
          </a:r>
          <a:r>
            <a:rPr lang="ru-RU" sz="18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экспери-ментирование</a:t>
          </a: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с </a:t>
          </a:r>
          <a:r>
            <a:rPr lang="ru-RU" sz="18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дос-тупными</a:t>
          </a: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материалами, в т.ч. с песком и водой)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5671" y="1891482"/>
        <a:ext cx="1152160" cy="2622636"/>
      </dsp:txXfrm>
    </dsp:sp>
    <dsp:sp modelId="{7758B1D5-3691-471C-8726-CD9E415A4BCE}">
      <dsp:nvSpPr>
        <dsp:cNvPr id="0" name=""/>
        <dsp:cNvSpPr/>
      </dsp:nvSpPr>
      <dsp:spPr>
        <a:xfrm>
          <a:off x="5125079" y="1855637"/>
          <a:ext cx="1223850" cy="269432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двигательную (в т.ч. развитие крупной и мелкой моторики, участие в </a:t>
          </a:r>
          <a:r>
            <a:rPr lang="ru-RU" sz="16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подвиж-ных</a:t>
          </a: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играх и </a:t>
          </a:r>
          <a:r>
            <a:rPr lang="ru-RU" sz="16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соревно-ваниях</a:t>
          </a: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ru-RU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60924" y="1891482"/>
        <a:ext cx="1152160" cy="2622636"/>
      </dsp:txXfrm>
    </dsp:sp>
    <dsp:sp modelId="{C6184971-2AFD-4876-AC66-47C159AF2D21}">
      <dsp:nvSpPr>
        <dsp:cNvPr id="0" name=""/>
        <dsp:cNvSpPr/>
      </dsp:nvSpPr>
      <dsp:spPr>
        <a:xfrm>
          <a:off x="6464418" y="963230"/>
          <a:ext cx="1228642" cy="400408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Эмоциональное благо-</a:t>
          </a:r>
          <a:r>
            <a:rPr lang="ru-RU" sz="18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получие</a:t>
          </a: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 </a:t>
          </a:r>
          <a:r>
            <a:rPr lang="ru-RU" sz="18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взаи-модейст-вии</a:t>
          </a: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с предметно-</a:t>
          </a:r>
          <a:r>
            <a:rPr lang="ru-RU" sz="18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прос</a:t>
          </a: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  <a:r>
            <a:rPr lang="ru-RU" sz="18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транст</a:t>
          </a: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-венным окружением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500404" y="999216"/>
        <a:ext cx="1156670" cy="3932108"/>
      </dsp:txXfrm>
    </dsp:sp>
    <dsp:sp modelId="{BD4EBAB8-609C-4A38-ACDF-C4F809AEE2F8}">
      <dsp:nvSpPr>
        <dsp:cNvPr id="0" name=""/>
        <dsp:cNvSpPr/>
      </dsp:nvSpPr>
      <dsp:spPr>
        <a:xfrm>
          <a:off x="7796166" y="963230"/>
          <a:ext cx="1228642" cy="400408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Воз-мож-ность</a:t>
          </a: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само-выра-жения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832152" y="999216"/>
        <a:ext cx="1156670" cy="393210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71290D-FD12-4284-90C5-E263AD0E5B44}">
      <dsp:nvSpPr>
        <dsp:cNvPr id="0" name=""/>
        <dsp:cNvSpPr/>
      </dsp:nvSpPr>
      <dsp:spPr>
        <a:xfrm>
          <a:off x="0" y="530967"/>
          <a:ext cx="8229600" cy="21064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Для детей </a:t>
          </a:r>
          <a:r>
            <a:rPr lang="ru-RU" sz="2400" b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младенческого и раннего возраста</a:t>
          </a: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образовательное пространство должно предоставлять необходимые и достаточные возможности</a:t>
          </a:r>
          <a:b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для движения, предметной и игровой деятельности с разными материалами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2827" y="633794"/>
        <a:ext cx="8023946" cy="19007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5D1566-07DA-4B2C-8193-6A9FCE212143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41C0EA-3FAE-4AFF-9C43-BCF147431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937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04816-5A85-4EF1-AC94-A6C2295934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51D3-1C7D-498B-A226-A3E6C8908D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899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04816-5A85-4EF1-AC94-A6C2295934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51D3-1C7D-498B-A226-A3E6C8908D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066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04816-5A85-4EF1-AC94-A6C2295934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51D3-1C7D-498B-A226-A3E6C8908D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8745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50046-ED7A-4531-BA67-C3E542A1C56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3614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EE507-29D2-4E3F-B920-7038E605EA6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033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E41F-AF3E-475B-92E2-77C0F2CE446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1533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BA6E4-9122-4A3E-A996-0926593E0E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0387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F5B-4C3E-4299-A38F-AE17AB68B42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6983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DB1F-B37E-4FC4-970D-799B0066097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4103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806B-D789-426C-8C99-28ACC3806D0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8832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6043E-DD3D-4E8D-A55B-E7C51E0AD7D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2949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04816-5A85-4EF1-AC94-A6C2295934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51D3-1C7D-498B-A226-A3E6C8908D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6735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DB79A-A92B-4F58-9F23-027F87968B2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2662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92B08-DB9B-470B-B3BB-47D8E09B61E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2978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468AD-6D7D-4B43-843A-63B8BCB0B2F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0986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04816-5A85-4EF1-AC94-A6C229593469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51D3-1C7D-498B-A226-A3E6C8908D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2300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04816-5A85-4EF1-AC94-A6C229593469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51D3-1C7D-498B-A226-A3E6C8908D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5217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04816-5A85-4EF1-AC94-A6C229593469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51D3-1C7D-498B-A226-A3E6C8908D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9565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04816-5A85-4EF1-AC94-A6C229593469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51D3-1C7D-498B-A226-A3E6C8908D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5467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04816-5A85-4EF1-AC94-A6C229593469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51D3-1C7D-498B-A226-A3E6C8908D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6277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04816-5A85-4EF1-AC94-A6C229593469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51D3-1C7D-498B-A226-A3E6C8908D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2663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04816-5A85-4EF1-AC94-A6C229593469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51D3-1C7D-498B-A226-A3E6C8908D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300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04816-5A85-4EF1-AC94-A6C2295934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51D3-1C7D-498B-A226-A3E6C8908D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61078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04816-5A85-4EF1-AC94-A6C229593469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51D3-1C7D-498B-A226-A3E6C8908D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7361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04816-5A85-4EF1-AC94-A6C229593469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51D3-1C7D-498B-A226-A3E6C8908D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747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04816-5A85-4EF1-AC94-A6C229593469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51D3-1C7D-498B-A226-A3E6C8908D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936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04816-5A85-4EF1-AC94-A6C229593469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51D3-1C7D-498B-A226-A3E6C8908DD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061342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04816-5A85-4EF1-AC94-A6C229593469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51D3-1C7D-498B-A226-A3E6C8908D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6774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04816-5A85-4EF1-AC94-A6C229593469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51D3-1C7D-498B-A226-A3E6C8908DD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727023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04816-5A85-4EF1-AC94-A6C229593469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51D3-1C7D-498B-A226-A3E6C8908D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438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04816-5A85-4EF1-AC94-A6C229593469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51D3-1C7D-498B-A226-A3E6C8908D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8089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04816-5A85-4EF1-AC94-A6C229593469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51D3-1C7D-498B-A226-A3E6C8908D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61771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719263"/>
            <a:ext cx="8229600" cy="4411662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F41918-FDAC-4977-ADC5-2CFB61360F68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929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04816-5A85-4EF1-AC94-A6C2295934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51D3-1C7D-498B-A226-A3E6C8908D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519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04816-5A85-4EF1-AC94-A6C2295934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51D3-1C7D-498B-A226-A3E6C8908D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229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04816-5A85-4EF1-AC94-A6C2295934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51D3-1C7D-498B-A226-A3E6C8908D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434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04816-5A85-4EF1-AC94-A6C2295934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51D3-1C7D-498B-A226-A3E6C8908D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97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04816-5A85-4EF1-AC94-A6C2295934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51D3-1C7D-498B-A226-A3E6C8908D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715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04816-5A85-4EF1-AC94-A6C2295934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51D3-1C7D-498B-A226-A3E6C8908D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376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204816-5A85-4EF1-AC94-A6C2295934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A51D3-1C7D-498B-A226-A3E6C8908D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348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57EB0-A0D7-4F24-BF0C-E51E9E3060B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17FC6-FE4B-4F6E-B2EC-3DE1C82887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C:\Users\TLobanova\Desktop\Рисунок6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4152" y="6093296"/>
            <a:ext cx="1767840" cy="7376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65899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204816-5A85-4EF1-AC94-A6C2295934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E6A51D3-1C7D-498B-A226-A3E6C8908D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872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  <p:sldLayoutId id="214748378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060848"/>
            <a:ext cx="7772400" cy="1758057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предметно-пространственная среда ДОО в соответствии с ФГОС ДО</a:t>
            </a:r>
            <a:endParaRPr lang="ru-RU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539552" y="260648"/>
            <a:ext cx="813725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400" baseline="30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</a:t>
            </a:r>
            <a:r>
              <a:rPr lang="ru-RU" sz="2400" baseline="30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</a:t>
            </a:r>
          </a:p>
          <a:p>
            <a:pPr algn="ctr"/>
            <a:r>
              <a:rPr lang="ru-RU" sz="2400" baseline="30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№31 г. Лениногорска»</a:t>
            </a:r>
            <a:endParaRPr lang="ru-RU" sz="2400" baseline="30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79912" y="6169892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Лениногорск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64088" y="4221088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Подготовил: старший воспитатель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Султанова М.М.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9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предметно-пространственная среда</a:t>
            </a:r>
            <a:r>
              <a:rPr lang="en-US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обеспечивать и гарантировать:</a:t>
            </a:r>
            <a:endParaRPr lang="ru-RU" sz="3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265815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496" y="0"/>
            <a:ext cx="59046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prstClr val="white"/>
                </a:solidFill>
              </a:rPr>
              <a:t>Требования к развивающей предметно-пространственной среде</a:t>
            </a:r>
          </a:p>
        </p:txBody>
      </p:sp>
    </p:spTree>
    <p:extLst>
      <p:ext uri="{BB962C8B-B14F-4D97-AF65-F5344CB8AC3E}">
        <p14:creationId xmlns:p14="http://schemas.microsoft.com/office/powerpoint/2010/main" val="7812043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предметно-пространственная среда</a:t>
            </a:r>
            <a:r>
              <a:rPr lang="en-US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обеспечивать и гарантировать:</a:t>
            </a:r>
            <a:endParaRPr lang="ru-RU" sz="3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439410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496" y="0"/>
            <a:ext cx="59046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prstClr val="white"/>
                </a:solidFill>
              </a:rPr>
              <a:t>Требования к развивающей предметно-пространственной среде</a:t>
            </a:r>
          </a:p>
        </p:txBody>
      </p:sp>
    </p:spTree>
    <p:extLst>
      <p:ext uri="{BB962C8B-B14F-4D97-AF65-F5344CB8AC3E}">
        <p14:creationId xmlns:p14="http://schemas.microsoft.com/office/powerpoint/2010/main" val="16449070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предметно-пространственная среда</a:t>
            </a:r>
            <a:r>
              <a:rPr lang="en-US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обеспечивать и гарантировать:</a:t>
            </a:r>
            <a:endParaRPr lang="ru-RU" sz="3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8132455"/>
              </p:ext>
            </p:extLst>
          </p:nvPr>
        </p:nvGraphicFramePr>
        <p:xfrm>
          <a:off x="467544" y="155679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496" y="0"/>
            <a:ext cx="59046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prstClr val="white"/>
                </a:solidFill>
              </a:rPr>
              <a:t>Требования к развивающей предметно-пространственной среде</a:t>
            </a:r>
          </a:p>
        </p:txBody>
      </p:sp>
    </p:spTree>
    <p:extLst>
      <p:ext uri="{BB962C8B-B14F-4D97-AF65-F5344CB8AC3E}">
        <p14:creationId xmlns:p14="http://schemas.microsoft.com/office/powerpoint/2010/main" val="25446837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предметно-пространственная среда должна обеспечивать</a:t>
            </a:r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34400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496" y="0"/>
            <a:ext cx="62646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prstClr val="white"/>
                </a:solidFill>
              </a:rPr>
              <a:t>Требования к развивающей предметно-пространственной среде</a:t>
            </a:r>
          </a:p>
        </p:txBody>
      </p:sp>
    </p:spTree>
    <p:extLst>
      <p:ext uri="{BB962C8B-B14F-4D97-AF65-F5344CB8AC3E}">
        <p14:creationId xmlns:p14="http://schemas.microsoft.com/office/powerpoint/2010/main" val="34246464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предметно-пространственная среда</a:t>
            </a:r>
            <a:r>
              <a:rPr lang="en-US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быть:</a:t>
            </a:r>
            <a:endParaRPr lang="ru-RU" sz="3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/>
          </a:bodyPr>
          <a:lstStyle/>
          <a:p>
            <a:pPr marL="852678" indent="-742950">
              <a:buClr>
                <a:schemeClr val="accent1"/>
              </a:buClr>
              <a:buFont typeface="+mj-lt"/>
              <a:buAutoNum type="arabicParenR"/>
            </a:pPr>
            <a:r>
              <a:rPr lang="ru-R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одержательно-насыщенной</a:t>
            </a:r>
          </a:p>
          <a:p>
            <a:pPr marL="852678" indent="-742950">
              <a:buClr>
                <a:schemeClr val="accent2"/>
              </a:buClr>
              <a:buFont typeface="+mj-lt"/>
              <a:buAutoNum type="arabicParenR"/>
            </a:pPr>
            <a:r>
              <a:rPr lang="ru-R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трансформируемой</a:t>
            </a:r>
          </a:p>
          <a:p>
            <a:pPr marL="852678" indent="-742950">
              <a:buFont typeface="+mj-lt"/>
              <a:buAutoNum type="arabicParenR"/>
            </a:pPr>
            <a:r>
              <a:rPr lang="ru-RU" sz="2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полифункциональной</a:t>
            </a:r>
          </a:p>
          <a:p>
            <a:pPr marL="852678" indent="-742950">
              <a:buClr>
                <a:schemeClr val="accent4"/>
              </a:buClr>
              <a:buFont typeface="+mj-lt"/>
              <a:buAutoNum type="arabicParenR"/>
            </a:pPr>
            <a:r>
              <a:rPr lang="ru-RU" sz="24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вариативной</a:t>
            </a:r>
          </a:p>
          <a:p>
            <a:pPr marL="852678" indent="-742950">
              <a:buClr>
                <a:schemeClr val="accent5"/>
              </a:buClr>
              <a:buFont typeface="+mj-lt"/>
              <a:buAutoNum type="arabicParenR"/>
            </a:pPr>
            <a:r>
              <a:rPr lang="ru-RU" sz="24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доступной</a:t>
            </a:r>
          </a:p>
          <a:p>
            <a:pPr marL="852678" indent="-742950">
              <a:buClr>
                <a:schemeClr val="accent6"/>
              </a:buClr>
              <a:buFont typeface="+mj-lt"/>
              <a:buAutoNum type="arabicParenR"/>
            </a:pPr>
            <a:r>
              <a:rPr lang="ru-RU" sz="24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безопасной</a:t>
            </a:r>
            <a:endParaRPr lang="ru-RU" sz="24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73016"/>
            <a:ext cx="4267199" cy="320040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1191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Насыщенность среды</a:t>
            </a:r>
            <a:endParaRPr lang="ru-RU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05494783"/>
              </p:ext>
            </p:extLst>
          </p:nvPr>
        </p:nvGraphicFramePr>
        <p:xfrm>
          <a:off x="0" y="1557338"/>
          <a:ext cx="9144000" cy="5162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5496" y="0"/>
            <a:ext cx="64807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prstClr val="white"/>
                </a:solidFill>
              </a:rPr>
              <a:t>Требования к развивающей предметно-пространственной среде</a:t>
            </a:r>
          </a:p>
        </p:txBody>
      </p:sp>
    </p:spTree>
    <p:extLst>
      <p:ext uri="{BB962C8B-B14F-4D97-AF65-F5344CB8AC3E}">
        <p14:creationId xmlns:p14="http://schemas.microsoft.com/office/powerpoint/2010/main" val="9464938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Насыщенность среды</a:t>
            </a:r>
            <a:b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(продолжение)</a:t>
            </a:r>
            <a:endParaRPr lang="ru-RU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580550185"/>
              </p:ext>
            </p:extLst>
          </p:nvPr>
        </p:nvGraphicFramePr>
        <p:xfrm>
          <a:off x="0" y="1628775"/>
          <a:ext cx="9036496" cy="4968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5496" y="0"/>
            <a:ext cx="65527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prstClr val="white"/>
                </a:solidFill>
              </a:rPr>
              <a:t>Требования к развивающей предметно-пространственной среде</a:t>
            </a:r>
          </a:p>
        </p:txBody>
      </p:sp>
    </p:spTree>
    <p:extLst>
      <p:ext uri="{BB962C8B-B14F-4D97-AF65-F5344CB8AC3E}">
        <p14:creationId xmlns:p14="http://schemas.microsoft.com/office/powerpoint/2010/main" val="11898613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Насыщенность среды</a:t>
            </a:r>
            <a:b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(продолжение)</a:t>
            </a:r>
            <a:endParaRPr lang="ru-RU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8585420"/>
              </p:ext>
            </p:extLst>
          </p:nvPr>
        </p:nvGraphicFramePr>
        <p:xfrm>
          <a:off x="457200" y="2204864"/>
          <a:ext cx="8229600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496" y="0"/>
            <a:ext cx="64807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prstClr val="white"/>
                </a:solidFill>
              </a:rPr>
              <a:t>Требования к развивающей предметно-пространственной среде</a:t>
            </a:r>
          </a:p>
        </p:txBody>
      </p:sp>
    </p:spTree>
    <p:extLst>
      <p:ext uri="{BB962C8B-B14F-4D97-AF65-F5344CB8AC3E}">
        <p14:creationId xmlns:p14="http://schemas.microsoft.com/office/powerpoint/2010/main" val="8220077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Трансформируемость среды</a:t>
            </a:r>
            <a:endParaRPr lang="ru-RU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69910927"/>
              </p:ext>
            </p:extLst>
          </p:nvPr>
        </p:nvGraphicFramePr>
        <p:xfrm>
          <a:off x="1187624" y="1844824"/>
          <a:ext cx="7546032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5496" y="0"/>
            <a:ext cx="67687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prstClr val="white"/>
                </a:solidFill>
              </a:rPr>
              <a:t>Требования к развивающей предметно-пространственной среде</a:t>
            </a:r>
          </a:p>
        </p:txBody>
      </p:sp>
    </p:spTree>
    <p:extLst>
      <p:ext uri="{BB962C8B-B14F-4D97-AF65-F5344CB8AC3E}">
        <p14:creationId xmlns:p14="http://schemas.microsoft.com/office/powerpoint/2010/main" val="7046121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Полифункциональность среды</a:t>
            </a:r>
            <a:endParaRPr lang="ru-RU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3792904"/>
              </p:ext>
            </p:extLst>
          </p:nvPr>
        </p:nvGraphicFramePr>
        <p:xfrm>
          <a:off x="457200" y="1696176"/>
          <a:ext cx="8229600" cy="4613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496" y="0"/>
            <a:ext cx="69127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prstClr val="white"/>
                </a:solidFill>
              </a:rPr>
              <a:t>Требования к развивающей предметно-пространственной среде</a:t>
            </a:r>
          </a:p>
        </p:txBody>
      </p:sp>
    </p:spTree>
    <p:extLst>
      <p:ext uri="{BB962C8B-B14F-4D97-AF65-F5344CB8AC3E}">
        <p14:creationId xmlns:p14="http://schemas.microsoft.com/office/powerpoint/2010/main" val="11293276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11560" y="476672"/>
            <a:ext cx="7772400" cy="5688632"/>
          </a:xfrm>
        </p:spPr>
        <p:txBody>
          <a:bodyPr>
            <a:no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2400" dirty="0" smtClean="0">
                <a:solidFill>
                  <a:srgbClr val="C00000"/>
                </a:solidFill>
                <a:latin typeface="Times New Roman" pitchFamily="18" charset="0"/>
              </a:rPr>
              <a:t>Развивающая </a:t>
            </a:r>
            <a:r>
              <a:rPr lang="ru-RU" altLang="ru-RU" sz="2400" dirty="0">
                <a:solidFill>
                  <a:srgbClr val="C00000"/>
                </a:solidFill>
                <a:latin typeface="Times New Roman" pitchFamily="18" charset="0"/>
              </a:rPr>
              <a:t>предметно-пространственная среда </a:t>
            </a:r>
            <a:r>
              <a:rPr lang="ru-RU" altLang="ru-RU" sz="2400" dirty="0">
                <a:solidFill>
                  <a:srgbClr val="002060"/>
                </a:solidFill>
                <a:latin typeface="Times New Roman" pitchFamily="18" charset="0"/>
              </a:rPr>
              <a:t>–часть образовательной среды, представленная специально организованным пространством (помещениями, участками и </a:t>
            </a:r>
            <a:r>
              <a:rPr lang="ru-RU" altLang="ru-RU" sz="2400" dirty="0" err="1">
                <a:solidFill>
                  <a:srgbClr val="002060"/>
                </a:solidFill>
                <a:latin typeface="Times New Roman" pitchFamily="18" charset="0"/>
              </a:rPr>
              <a:t>т.д</a:t>
            </a:r>
            <a:r>
              <a:rPr lang="ru-RU" altLang="ru-RU" sz="2400" dirty="0">
                <a:solidFill>
                  <a:srgbClr val="002060"/>
                </a:solidFill>
                <a:latin typeface="Times New Roman" pitchFamily="18" charset="0"/>
              </a:rPr>
              <a:t>), материалами, оборудованием и инвентарем  для развития ребенка дошкольного возраста в соответствии с особенностями каждого возрастного этапа, охраны и укрепления их здоровья, учета особенностей и коррекции недостатков их развития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</a:rPr>
              <a:t>.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предметно-пространственная среда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специфические для каждой Программы Организации (группы) образовательное оборудование, материалы, мебель и т.п. в сочетании с определенными принципами разделения пространства Организации (группы)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16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Вариативность среды</a:t>
            </a:r>
            <a:endParaRPr lang="ru-RU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37517077"/>
              </p:ext>
            </p:extLst>
          </p:nvPr>
        </p:nvGraphicFramePr>
        <p:xfrm>
          <a:off x="0" y="1695450"/>
          <a:ext cx="8964488" cy="4613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5496" y="0"/>
            <a:ext cx="69847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prstClr val="white"/>
                </a:solidFill>
              </a:rPr>
              <a:t>Требования к развивающей предметно-пространственной среде</a:t>
            </a:r>
          </a:p>
        </p:txBody>
      </p:sp>
    </p:spTree>
    <p:extLst>
      <p:ext uri="{BB962C8B-B14F-4D97-AF65-F5344CB8AC3E}">
        <p14:creationId xmlns:p14="http://schemas.microsoft.com/office/powerpoint/2010/main" val="4931561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 среды</a:t>
            </a:r>
            <a:endParaRPr lang="ru-RU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1458179"/>
              </p:ext>
            </p:extLst>
          </p:nvPr>
        </p:nvGraphicFramePr>
        <p:xfrm>
          <a:off x="457200" y="1600200"/>
          <a:ext cx="843528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496" y="0"/>
            <a:ext cx="68407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prstClr val="white"/>
                </a:solidFill>
              </a:rPr>
              <a:t>Требования к развивающей предметно-пространственной среде</a:t>
            </a:r>
          </a:p>
        </p:txBody>
      </p:sp>
    </p:spTree>
    <p:extLst>
      <p:ext uri="{BB962C8B-B14F-4D97-AF65-F5344CB8AC3E}">
        <p14:creationId xmlns:p14="http://schemas.microsoft.com/office/powerpoint/2010/main" val="15056410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 среды</a:t>
            </a:r>
            <a:endParaRPr lang="ru-RU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497584549"/>
              </p:ext>
            </p:extLst>
          </p:nvPr>
        </p:nvGraphicFramePr>
        <p:xfrm>
          <a:off x="1331641" y="2492375"/>
          <a:ext cx="7416824" cy="2736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5496" y="0"/>
            <a:ext cx="67687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prstClr val="white"/>
                </a:solidFill>
              </a:rPr>
              <a:t>Требования к развивающей предметно-пространственной среде</a:t>
            </a:r>
          </a:p>
        </p:txBody>
      </p:sp>
    </p:spTree>
    <p:extLst>
      <p:ext uri="{BB962C8B-B14F-4D97-AF65-F5344CB8AC3E}">
        <p14:creationId xmlns:p14="http://schemas.microsoft.com/office/powerpoint/2010/main" val="32041367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001000" cy="1216025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Особенности организации развивающей предметно-пространственной среды в группе</a:t>
            </a:r>
          </a:p>
        </p:txBody>
      </p:sp>
      <p:graphicFrame>
        <p:nvGraphicFramePr>
          <p:cNvPr id="106557" name="Group 61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261944541"/>
              </p:ext>
            </p:extLst>
          </p:nvPr>
        </p:nvGraphicFramePr>
        <p:xfrm>
          <a:off x="228600" y="1752600"/>
          <a:ext cx="8686800" cy="4724400"/>
        </p:xfrm>
        <a:graphic>
          <a:graphicData uri="http://schemas.openxmlformats.org/drawingml/2006/table">
            <a:tbl>
              <a:tblPr/>
              <a:tblGrid>
                <a:gridCol w="2895600"/>
                <a:gridCol w="2895600"/>
                <a:gridCol w="2895600"/>
              </a:tblGrid>
              <a:tr h="11461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Младший  возраст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100000">
                          <a:schemeClr val="bg1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возраст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100000">
                          <a:schemeClr val="bg1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Старший и подготовительный возраст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100000">
                          <a:schemeClr val="bg1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</a:tr>
              <a:tr h="35782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Накопление опыта предметно – познавательной и коммуникативной деятельности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100000">
                          <a:schemeClr val="bg1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формирование опыта совместного со сверстниками действия, развитие познавательных интересов и творческое отражение впечатлений в различных видах продуктивной деятельности.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100000">
                          <a:schemeClr val="bg1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формирование познавательной активности, самостоятельности, ответственности и инициативы,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участие в преобразовании предметно – пространственной среды.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100000">
                          <a:schemeClr val="bg1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</a:tr>
            </a:tbl>
          </a:graphicData>
        </a:graphic>
      </p:graphicFrame>
      <p:graphicFrame>
        <p:nvGraphicFramePr>
          <p:cNvPr id="4" name="Group 61"/>
          <p:cNvGraphicFramePr>
            <a:graphicFrameLocks noGrp="1"/>
          </p:cNvGraphicFramePr>
          <p:nvPr>
            <p:ph type="tbl" idx="4294967295"/>
            <p:extLst>
              <p:ext uri="{D42A27DB-BD31-4B8C-83A1-F6EECF244321}">
                <p14:modId xmlns:p14="http://schemas.microsoft.com/office/powerpoint/2010/main" val="2261944541"/>
              </p:ext>
            </p:extLst>
          </p:nvPr>
        </p:nvGraphicFramePr>
        <p:xfrm>
          <a:off x="0" y="1773238"/>
          <a:ext cx="8686800" cy="4724400"/>
        </p:xfrm>
        <a:graphic>
          <a:graphicData uri="http://schemas.openxmlformats.org/drawingml/2006/table">
            <a:tbl>
              <a:tblPr/>
              <a:tblGrid>
                <a:gridCol w="2895600"/>
                <a:gridCol w="2895600"/>
                <a:gridCol w="2895600"/>
              </a:tblGrid>
              <a:tr h="11461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Младший  возраст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100000">
                          <a:schemeClr val="bg1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возраст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100000">
                          <a:schemeClr val="bg1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Старший и подготовительный возраст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100000">
                          <a:schemeClr val="bg1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</a:tr>
              <a:tr h="35782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Накопление опыта предметно – познавательной и коммуникативной деятельности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100000">
                          <a:schemeClr val="bg1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формирование опыта совместного со сверстниками действия, развитие познавательных интересов и творческое отражение впечатлений в различных видах продуктивной деятельности.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100000">
                          <a:schemeClr val="bg1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формирование познавательной активности, самостоятельности, ответственности и инициативы,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участие в преобразовании предметно – пространственной среды.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100000">
                          <a:schemeClr val="bg1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60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Компетенция ДОО</a:t>
            </a:r>
            <a:endParaRPr lang="ru-RU" sz="3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Скругленный прямоугольник 4"/>
          <p:cNvSpPr/>
          <p:nvPr/>
        </p:nvSpPr>
        <p:spPr>
          <a:xfrm>
            <a:off x="1121973" y="2141498"/>
            <a:ext cx="7126422" cy="3295087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spcFirstLastPara="0" vert="horz" wrap="square" lIns="144780" tIns="144780" rIns="144780" bIns="144780" numCol="1" spcCol="1270" anchor="ctr" anchorCtr="0">
            <a:noAutofit/>
          </a:bodyPr>
          <a:lstStyle/>
          <a:p>
            <a:pPr algn="ctr" defTabSz="1689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самостоятельно определяет средства обучения, в том числе технические, соответствующие материалы (в том числе расходные), игровое, спортивное, оздоровительное оборудование, инвентарь, </a:t>
            </a:r>
            <a:b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необходимые для реализации Программы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496" y="0"/>
            <a:ext cx="66967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prstClr val="white"/>
                </a:solidFill>
              </a:rPr>
              <a:t>Требования к развивающей предметно-пространственной среде</a:t>
            </a:r>
          </a:p>
        </p:txBody>
      </p:sp>
    </p:spTree>
    <p:extLst>
      <p:ext uri="{BB962C8B-B14F-4D97-AF65-F5344CB8AC3E}">
        <p14:creationId xmlns:p14="http://schemas.microsoft.com/office/powerpoint/2010/main" val="35979201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ru-RU" dirty="0" smtClean="0"/>
          </a:p>
          <a:p>
            <a:pPr algn="ctr">
              <a:buFontTx/>
              <a:buNone/>
            </a:pP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группового пространства</a:t>
            </a:r>
          </a:p>
          <a:p>
            <a:pPr algn="ctr">
              <a:buFontTx/>
              <a:buNone/>
            </a:pP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Н.А. Короткова</a:t>
            </a:r>
          </a:p>
          <a:p>
            <a:pPr algn="ctr">
              <a:buFontTx/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(кандидат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психологических наук, младший научный сотрудник НИИ дошкольного воспитания АПН СССР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,) </a:t>
            </a:r>
          </a:p>
        </p:txBody>
      </p:sp>
    </p:spTree>
    <p:extLst>
      <p:ext uri="{BB962C8B-B14F-4D97-AF65-F5344CB8AC3E}">
        <p14:creationId xmlns:p14="http://schemas.microsoft.com/office/powerpoint/2010/main" val="7250710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5513" y="188913"/>
            <a:ext cx="7724775" cy="6669087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Пространство группы можно условно разделить на три сектора:</a:t>
            </a:r>
          </a:p>
          <a:p>
            <a:pPr>
              <a:buFontTx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1.Сектор активной деятельности (50%)</a:t>
            </a:r>
          </a:p>
          <a:p>
            <a:pPr>
              <a:buFontTx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Сектор спокойной деятельности (20%) </a:t>
            </a:r>
          </a:p>
          <a:p>
            <a:pPr>
              <a:buFontTx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Рабочий сектор (30%)</a:t>
            </a:r>
          </a:p>
        </p:txBody>
      </p:sp>
      <p:sp>
        <p:nvSpPr>
          <p:cNvPr id="82947" name="Rectangle 4"/>
          <p:cNvSpPr>
            <a:spLocks noChangeArrowheads="1"/>
          </p:cNvSpPr>
          <p:nvPr/>
        </p:nvSpPr>
        <p:spPr bwMode="auto">
          <a:xfrm>
            <a:off x="1187624" y="2348880"/>
            <a:ext cx="7344815" cy="43204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2948" name="Rectangle 5"/>
          <p:cNvSpPr>
            <a:spLocks noChangeArrowheads="1"/>
          </p:cNvSpPr>
          <p:nvPr/>
        </p:nvSpPr>
        <p:spPr bwMode="auto">
          <a:xfrm>
            <a:off x="1331640" y="2492896"/>
            <a:ext cx="7056784" cy="4032448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2949" name="Line 6"/>
          <p:cNvSpPr>
            <a:spLocks noChangeShapeType="1"/>
          </p:cNvSpPr>
          <p:nvPr/>
        </p:nvSpPr>
        <p:spPr bwMode="auto">
          <a:xfrm>
            <a:off x="1907704" y="3429000"/>
            <a:ext cx="2592859" cy="1728788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2950" name="Line 7"/>
          <p:cNvSpPr>
            <a:spLocks noChangeShapeType="1"/>
          </p:cNvSpPr>
          <p:nvPr/>
        </p:nvSpPr>
        <p:spPr bwMode="auto">
          <a:xfrm>
            <a:off x="2627313" y="3068960"/>
            <a:ext cx="1837531" cy="2088828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2951" name="Line 8"/>
          <p:cNvSpPr>
            <a:spLocks noChangeShapeType="1"/>
          </p:cNvSpPr>
          <p:nvPr/>
        </p:nvSpPr>
        <p:spPr bwMode="auto">
          <a:xfrm flipH="1">
            <a:off x="4500562" y="3284985"/>
            <a:ext cx="3239789" cy="1872804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2952" name="Line 9"/>
          <p:cNvSpPr>
            <a:spLocks noChangeShapeType="1"/>
          </p:cNvSpPr>
          <p:nvPr/>
        </p:nvSpPr>
        <p:spPr bwMode="auto">
          <a:xfrm flipV="1">
            <a:off x="4572000" y="3861271"/>
            <a:ext cx="3312368" cy="1439392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2953" name="Line 10"/>
          <p:cNvSpPr>
            <a:spLocks noChangeShapeType="1"/>
          </p:cNvSpPr>
          <p:nvPr/>
        </p:nvSpPr>
        <p:spPr bwMode="auto">
          <a:xfrm>
            <a:off x="4500563" y="5157788"/>
            <a:ext cx="647489" cy="1367556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2954" name="Line 11"/>
          <p:cNvSpPr>
            <a:spLocks noChangeShapeType="1"/>
          </p:cNvSpPr>
          <p:nvPr/>
        </p:nvSpPr>
        <p:spPr bwMode="auto">
          <a:xfrm>
            <a:off x="4500563" y="5157788"/>
            <a:ext cx="0" cy="1295548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2955" name="Line 12"/>
          <p:cNvSpPr>
            <a:spLocks noChangeShapeType="1"/>
          </p:cNvSpPr>
          <p:nvPr/>
        </p:nvSpPr>
        <p:spPr bwMode="auto">
          <a:xfrm flipH="1">
            <a:off x="2771776" y="3789040"/>
            <a:ext cx="360362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2956" name="Line 13"/>
          <p:cNvSpPr>
            <a:spLocks noChangeShapeType="1"/>
          </p:cNvSpPr>
          <p:nvPr/>
        </p:nvSpPr>
        <p:spPr bwMode="auto">
          <a:xfrm flipH="1">
            <a:off x="3023952" y="3968912"/>
            <a:ext cx="360362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2957" name="Line 14"/>
          <p:cNvSpPr>
            <a:spLocks noChangeShapeType="1"/>
          </p:cNvSpPr>
          <p:nvPr/>
        </p:nvSpPr>
        <p:spPr bwMode="auto">
          <a:xfrm flipH="1">
            <a:off x="3276601" y="4150519"/>
            <a:ext cx="287337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2958" name="Line 16"/>
          <p:cNvSpPr>
            <a:spLocks noChangeShapeType="1"/>
          </p:cNvSpPr>
          <p:nvPr/>
        </p:nvSpPr>
        <p:spPr bwMode="auto">
          <a:xfrm flipH="1">
            <a:off x="3560809" y="4425904"/>
            <a:ext cx="21590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2959" name="Line 17"/>
          <p:cNvSpPr>
            <a:spLocks noChangeShapeType="1"/>
          </p:cNvSpPr>
          <p:nvPr/>
        </p:nvSpPr>
        <p:spPr bwMode="auto">
          <a:xfrm flipH="1">
            <a:off x="3851275" y="4652963"/>
            <a:ext cx="144463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2960" name="Line 18"/>
          <p:cNvSpPr>
            <a:spLocks noChangeShapeType="1"/>
          </p:cNvSpPr>
          <p:nvPr/>
        </p:nvSpPr>
        <p:spPr bwMode="auto">
          <a:xfrm>
            <a:off x="5148052" y="4833894"/>
            <a:ext cx="21590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2961" name="Line 20"/>
          <p:cNvSpPr>
            <a:spLocks noChangeShapeType="1"/>
          </p:cNvSpPr>
          <p:nvPr/>
        </p:nvSpPr>
        <p:spPr bwMode="auto">
          <a:xfrm>
            <a:off x="5364088" y="4695825"/>
            <a:ext cx="21590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2962" name="Line 21"/>
          <p:cNvSpPr>
            <a:spLocks noChangeShapeType="1"/>
          </p:cNvSpPr>
          <p:nvPr/>
        </p:nvSpPr>
        <p:spPr bwMode="auto">
          <a:xfrm>
            <a:off x="5652120" y="4545806"/>
            <a:ext cx="21590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2963" name="Line 22"/>
          <p:cNvSpPr>
            <a:spLocks noChangeShapeType="1"/>
          </p:cNvSpPr>
          <p:nvPr/>
        </p:nvSpPr>
        <p:spPr bwMode="auto">
          <a:xfrm>
            <a:off x="5926872" y="4425904"/>
            <a:ext cx="21590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2964" name="Line 23"/>
          <p:cNvSpPr>
            <a:spLocks noChangeShapeType="1"/>
          </p:cNvSpPr>
          <p:nvPr/>
        </p:nvSpPr>
        <p:spPr bwMode="auto">
          <a:xfrm>
            <a:off x="6171986" y="4202003"/>
            <a:ext cx="288925" cy="217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2965" name="Line 24"/>
          <p:cNvSpPr>
            <a:spLocks noChangeShapeType="1"/>
          </p:cNvSpPr>
          <p:nvPr/>
        </p:nvSpPr>
        <p:spPr bwMode="auto">
          <a:xfrm>
            <a:off x="6442680" y="4119407"/>
            <a:ext cx="288925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2966" name="Line 25"/>
          <p:cNvSpPr>
            <a:spLocks noChangeShapeType="1"/>
          </p:cNvSpPr>
          <p:nvPr/>
        </p:nvSpPr>
        <p:spPr bwMode="auto">
          <a:xfrm>
            <a:off x="6732240" y="3999364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2967" name="Line 26"/>
          <p:cNvSpPr>
            <a:spLocks noChangeShapeType="1"/>
          </p:cNvSpPr>
          <p:nvPr/>
        </p:nvSpPr>
        <p:spPr bwMode="auto">
          <a:xfrm>
            <a:off x="4914503" y="4920595"/>
            <a:ext cx="178594" cy="17905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2968" name="Line 27"/>
          <p:cNvSpPr>
            <a:spLocks noChangeShapeType="1"/>
          </p:cNvSpPr>
          <p:nvPr/>
        </p:nvSpPr>
        <p:spPr bwMode="auto">
          <a:xfrm>
            <a:off x="4500563" y="5805488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2969" name="Line 28"/>
          <p:cNvSpPr>
            <a:spLocks noChangeShapeType="1"/>
          </p:cNvSpPr>
          <p:nvPr/>
        </p:nvSpPr>
        <p:spPr bwMode="auto">
          <a:xfrm>
            <a:off x="4500563" y="6021388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9203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74638"/>
            <a:ext cx="8352606" cy="1425575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Сектор активной деятельности (50%)</a:t>
            </a:r>
            <a:b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двигательной деятельности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музыкально-театрализованной деятельности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центры</a:t>
            </a:r>
          </a:p>
        </p:txBody>
      </p:sp>
    </p:spTree>
    <p:extLst>
      <p:ext uri="{BB962C8B-B14F-4D97-AF65-F5344CB8AC3E}">
        <p14:creationId xmlns:p14="http://schemas.microsoft.com/office/powerpoint/2010/main" val="27173956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Сектор активной деятельности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Ковер (небольшой, легко перемещающийся или  убирающийся – по ситуации)</a:t>
            </a:r>
          </a:p>
          <a:p>
            <a:pPr>
              <a:buFontTx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На границах сектора: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сюжетной игры – игрушки разных сюжетообразующих типов, в том числе напольные тематические строительные наборы, переносные игровые макеты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продуктивной деятельности – крупные напольные конструкторы</a:t>
            </a:r>
          </a:p>
        </p:txBody>
      </p:sp>
    </p:spTree>
    <p:extLst>
      <p:ext uri="{BB962C8B-B14F-4D97-AF65-F5344CB8AC3E}">
        <p14:creationId xmlns:p14="http://schemas.microsoft.com/office/powerpoint/2010/main" val="23696993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116632"/>
            <a:ext cx="7581900" cy="1440161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Сектор спокойной деятельности (20%)</a:t>
            </a:r>
            <a:b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196752"/>
            <a:ext cx="7715250" cy="3859213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художественной литературы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Полочка умных книг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Мини-музей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природы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отдыха</a:t>
            </a:r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420888"/>
            <a:ext cx="5544616" cy="415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22462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85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требования по организации РППС ДОО</a:t>
            </a:r>
            <a:endParaRPr lang="ru-RU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88632"/>
          </a:xfrm>
        </p:spPr>
        <p:txBody>
          <a:bodyPr>
            <a:normAutofit fontScale="92500" lnSpcReduction="10000"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Конституция РФ;</a:t>
            </a:r>
          </a:p>
          <a:p>
            <a:r>
              <a:rPr lang="ru-RU" sz="1400" dirty="0" smtClean="0">
                <a:latin typeface="Times New Roman"/>
                <a:ea typeface="Times New Roman"/>
              </a:rPr>
              <a:t>Федеральный закон </a:t>
            </a:r>
            <a:r>
              <a:rPr lang="ru-RU" sz="1400" dirty="0">
                <a:latin typeface="Times New Roman"/>
                <a:ea typeface="Times New Roman"/>
              </a:rPr>
              <a:t>от 29 декабря 2012 года № 273-ФЗ «Об образовании в Российской </a:t>
            </a:r>
            <a:r>
              <a:rPr lang="ru-RU" sz="1400" dirty="0" smtClean="0">
                <a:latin typeface="Times New Roman"/>
                <a:ea typeface="Times New Roman"/>
              </a:rPr>
              <a:t>Федерации»;</a:t>
            </a:r>
          </a:p>
          <a:p>
            <a:r>
              <a:rPr lang="ru-RU" sz="1400" dirty="0" smtClean="0">
                <a:latin typeface="Times New Roman"/>
                <a:ea typeface="Times New Roman"/>
              </a:rPr>
              <a:t>Приказ </a:t>
            </a:r>
            <a:r>
              <a:rPr lang="ru-RU" sz="1400" dirty="0" err="1" smtClean="0">
                <a:latin typeface="Times New Roman"/>
                <a:ea typeface="Times New Roman"/>
              </a:rPr>
              <a:t>Минобрнауки</a:t>
            </a:r>
            <a:r>
              <a:rPr lang="ru-RU" sz="1400" dirty="0" smtClean="0">
                <a:latin typeface="Times New Roman"/>
                <a:ea typeface="Times New Roman"/>
              </a:rPr>
              <a:t> России от 17.10.2013 № 1155 «Об утверждении федерального государственного образовательного стандарта дошкольного образования»;</a:t>
            </a:r>
          </a:p>
          <a:p>
            <a:r>
              <a:rPr lang="ru-RU" sz="1400" dirty="0" smtClean="0">
                <a:latin typeface="Times New Roman"/>
                <a:ea typeface="Times New Roman"/>
              </a:rPr>
              <a:t>Приказ </a:t>
            </a:r>
            <a:r>
              <a:rPr lang="ru-RU" sz="1400" dirty="0" err="1" smtClean="0">
                <a:latin typeface="Times New Roman"/>
                <a:ea typeface="Times New Roman"/>
              </a:rPr>
              <a:t>Минобрнауки</a:t>
            </a:r>
            <a:r>
              <a:rPr lang="ru-RU" sz="1400" dirty="0" smtClean="0">
                <a:latin typeface="Times New Roman"/>
                <a:ea typeface="Times New Roman"/>
              </a:rPr>
              <a:t> России 28.02.2014 № 08-249 «Комментарии к ФГОС дошкольного образования»;</a:t>
            </a:r>
          </a:p>
          <a:p>
            <a:r>
              <a:rPr lang="ru-RU" sz="1400" dirty="0" smtClean="0">
                <a:latin typeface="Times New Roman"/>
                <a:ea typeface="Times New Roman"/>
              </a:rPr>
              <a:t>Концепция содержания непрерывного образования (дошкольное и начальное звено), утвержденная Федеральным координационным советом по общему образованию Министерства образования Р от 17 июня 2003 года;</a:t>
            </a:r>
          </a:p>
          <a:p>
            <a:r>
              <a:rPr lang="ru-RU" sz="1400" dirty="0" smtClean="0">
                <a:latin typeface="Times New Roman"/>
                <a:ea typeface="Times New Roman"/>
              </a:rPr>
              <a:t>Постановления </a:t>
            </a:r>
            <a:r>
              <a:rPr lang="ru-RU" sz="1400" dirty="0">
                <a:latin typeface="Times New Roman"/>
                <a:ea typeface="Times New Roman"/>
              </a:rPr>
              <a:t>Главного государственного санитарного врача РФ от 15 мая 2013 г. N </a:t>
            </a:r>
            <a:r>
              <a:rPr lang="ru-RU" sz="1400" dirty="0" smtClean="0">
                <a:latin typeface="Times New Roman"/>
                <a:ea typeface="Times New Roman"/>
              </a:rPr>
              <a:t>26 «Об утверждении СанПиН 2.4.1.3049-13 </a:t>
            </a:r>
            <a:r>
              <a:rPr lang="ru-RU" sz="1400" dirty="0">
                <a:latin typeface="Times New Roman"/>
                <a:ea typeface="Times New Roman"/>
              </a:rPr>
              <a:t>"Санитарно-эпидемиологические требования к устройству, содержанию и организации режима работы дошкольных образовательных </a:t>
            </a:r>
            <a:r>
              <a:rPr lang="ru-RU" sz="1400" dirty="0" smtClean="0">
                <a:latin typeface="Times New Roman"/>
                <a:ea typeface="Times New Roman"/>
              </a:rPr>
              <a:t>организаций« и от 19.12.2013 № 68 «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Об 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утверждении СанПиН 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2.4.1.3147-13 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"Санитарно-эпидемиологические требования 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 к дошкольным группам, размещенным в жилых помещениях жилищного фонда»</a:t>
            </a:r>
            <a:r>
              <a:rPr lang="ru-RU" sz="1400" dirty="0" smtClean="0">
                <a:latin typeface="Times New Roman"/>
                <a:ea typeface="Times New Roman"/>
              </a:rPr>
              <a:t>;</a:t>
            </a:r>
          </a:p>
          <a:p>
            <a:r>
              <a:rPr lang="ru-RU" sz="1400" dirty="0" smtClean="0">
                <a:latin typeface="Times New Roman"/>
                <a:cs typeface="Times New Roman" panose="02020603050405020304" pitchFamily="18" charset="0"/>
              </a:rPr>
              <a:t>Национальная образовательная инициатива «Наша новая школа», утвержденная Президентом РФ 04.02.2010 № Пр-271;</a:t>
            </a:r>
          </a:p>
          <a:p>
            <a:r>
              <a:rPr lang="ru-RU" sz="1400" dirty="0" smtClean="0">
                <a:latin typeface="Times New Roman"/>
                <a:cs typeface="Times New Roman" panose="02020603050405020304" pitchFamily="18" charset="0"/>
              </a:rPr>
              <a:t>Письмо Минобразования России от 17 мая 1005 года № 61/19-12 «О психолого-педагогических требованиях к играм и игрушкам в современных условиях» (вместе с «Порядком психолого-педагогической экспертизы детских игр и игрушек», «Методическими указаниями к психолого-педагогической экспертизе игр и игрушек», «Методическими указаниями для работников дошкольных образовательных учреждений «О психолого-педагогической ценности игр и игрушек»);</a:t>
            </a:r>
          </a:p>
          <a:p>
            <a:r>
              <a:rPr lang="ru-RU" sz="1400" dirty="0" smtClean="0">
                <a:latin typeface="Times New Roman"/>
                <a:cs typeface="Times New Roman" panose="02020603050405020304" pitchFamily="18" charset="0"/>
              </a:rPr>
              <a:t>Приказ Министерства образования РФ от 26.06.2000 № 1917 «Об экспертизе настольных, компьютерных и иных игр, игрушек и игровых сооружений для детей»;</a:t>
            </a:r>
          </a:p>
          <a:p>
            <a:r>
              <a:rPr lang="ru-RU" sz="1400" dirty="0" smtClean="0">
                <a:latin typeface="Times New Roman"/>
                <a:cs typeface="Times New Roman" panose="02020603050405020304" pitchFamily="18" charset="0"/>
              </a:rPr>
              <a:t>Письмо Минобразования РФ от 15.03.2004 № 03-51-46н/14-03 «О направлении Примерных требований к содержанию развивающей среды для детей дошкольного возраста, воспитывающихся в семье».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99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Сектор спокойной деятельности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Небольшой ковер, легкие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банкетки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диван-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трансформер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 – 2 легких столика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На границах сектора: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чтения художественной литературы - подборка художественных текстов по возрасту с иллюстрациями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познавательно-исследовательской деятельности – книги познавательного характера, тематические альбомы, словари, атласы, образно-символические и знаковые материалы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игровой деятельности – настольные игры с правилами, наборы для сюжетной режиссерской игры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4520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Рабочий сектор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  <a:tabLst>
                <a:tab pos="7894638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Легкие столы или общий стол-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трансформер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передвижная двухсторонняя доска.</a:t>
            </a:r>
          </a:p>
          <a:p>
            <a:pPr>
              <a:lnSpc>
                <a:spcPct val="80000"/>
              </a:lnSpc>
              <a:buFontTx/>
              <a:buNone/>
              <a:tabLst>
                <a:tab pos="7894638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На границах сектора на стеллажах:</a:t>
            </a:r>
          </a:p>
          <a:p>
            <a:pPr>
              <a:lnSpc>
                <a:spcPct val="80000"/>
              </a:lnSpc>
              <a:tabLst>
                <a:tab pos="7894638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продуктивной деятельности – изобразительные, бросовые материалы, настольные конструкторы;</a:t>
            </a:r>
          </a:p>
          <a:p>
            <a:pPr>
              <a:lnSpc>
                <a:spcPct val="80000"/>
              </a:lnSpc>
              <a:tabLst>
                <a:tab pos="7894638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познавательно-исследовательской деятельности – объекты для экспериментирования, образно-символические и нормативно-знаковые материалы.</a:t>
            </a:r>
          </a:p>
        </p:txBody>
      </p:sp>
    </p:spTree>
    <p:extLst>
      <p:ext uri="{BB962C8B-B14F-4D97-AF65-F5344CB8AC3E}">
        <p14:creationId xmlns:p14="http://schemas.microsoft.com/office/powerpoint/2010/main" val="17107194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расстановки столов</a:t>
            </a:r>
          </a:p>
        </p:txBody>
      </p:sp>
      <p:sp>
        <p:nvSpPr>
          <p:cNvPr id="90115" name="Rectangle 4"/>
          <p:cNvSpPr>
            <a:spLocks noChangeArrowheads="1"/>
          </p:cNvSpPr>
          <p:nvPr/>
        </p:nvSpPr>
        <p:spPr bwMode="auto">
          <a:xfrm>
            <a:off x="611188" y="1700213"/>
            <a:ext cx="2087562" cy="9144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16" name="Line 5"/>
          <p:cNvSpPr>
            <a:spLocks noChangeShapeType="1"/>
          </p:cNvSpPr>
          <p:nvPr/>
        </p:nvSpPr>
        <p:spPr bwMode="auto">
          <a:xfrm>
            <a:off x="1692275" y="1700213"/>
            <a:ext cx="0" cy="936625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17" name="Line 6"/>
          <p:cNvSpPr>
            <a:spLocks noChangeShapeType="1"/>
          </p:cNvSpPr>
          <p:nvPr/>
        </p:nvSpPr>
        <p:spPr bwMode="auto">
          <a:xfrm>
            <a:off x="1116013" y="1700213"/>
            <a:ext cx="0" cy="936625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18" name="Line 7"/>
          <p:cNvSpPr>
            <a:spLocks noChangeShapeType="1"/>
          </p:cNvSpPr>
          <p:nvPr/>
        </p:nvSpPr>
        <p:spPr bwMode="auto">
          <a:xfrm>
            <a:off x="2195513" y="1700213"/>
            <a:ext cx="0" cy="936625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19" name="AutoShape 8"/>
          <p:cNvSpPr>
            <a:spLocks noChangeArrowheads="1"/>
          </p:cNvSpPr>
          <p:nvPr/>
        </p:nvSpPr>
        <p:spPr bwMode="auto">
          <a:xfrm>
            <a:off x="2195513" y="2781300"/>
            <a:ext cx="504825" cy="411163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20" name="AutoShape 9"/>
          <p:cNvSpPr>
            <a:spLocks noChangeArrowheads="1"/>
          </p:cNvSpPr>
          <p:nvPr/>
        </p:nvSpPr>
        <p:spPr bwMode="auto">
          <a:xfrm>
            <a:off x="7164388" y="1341438"/>
            <a:ext cx="287337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21" name="AutoShape 10"/>
          <p:cNvSpPr>
            <a:spLocks noChangeArrowheads="1"/>
          </p:cNvSpPr>
          <p:nvPr/>
        </p:nvSpPr>
        <p:spPr bwMode="auto">
          <a:xfrm>
            <a:off x="6443663" y="1341438"/>
            <a:ext cx="287337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22" name="AutoShape 11"/>
          <p:cNvSpPr>
            <a:spLocks noChangeArrowheads="1"/>
          </p:cNvSpPr>
          <p:nvPr/>
        </p:nvSpPr>
        <p:spPr bwMode="auto">
          <a:xfrm>
            <a:off x="5508625" y="1341438"/>
            <a:ext cx="287338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23" name="AutoShape 12"/>
          <p:cNvSpPr>
            <a:spLocks noChangeArrowheads="1"/>
          </p:cNvSpPr>
          <p:nvPr/>
        </p:nvSpPr>
        <p:spPr bwMode="auto">
          <a:xfrm>
            <a:off x="4787900" y="1341438"/>
            <a:ext cx="287338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24" name="AutoShape 14"/>
          <p:cNvSpPr>
            <a:spLocks noChangeArrowheads="1"/>
          </p:cNvSpPr>
          <p:nvPr/>
        </p:nvSpPr>
        <p:spPr bwMode="auto">
          <a:xfrm>
            <a:off x="4211638" y="1700213"/>
            <a:ext cx="287337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25" name="AutoShape 15"/>
          <p:cNvSpPr>
            <a:spLocks noChangeArrowheads="1"/>
          </p:cNvSpPr>
          <p:nvPr/>
        </p:nvSpPr>
        <p:spPr bwMode="auto">
          <a:xfrm>
            <a:off x="4211638" y="2276475"/>
            <a:ext cx="287337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26" name="AutoShape 16"/>
          <p:cNvSpPr>
            <a:spLocks noChangeArrowheads="1"/>
          </p:cNvSpPr>
          <p:nvPr/>
        </p:nvSpPr>
        <p:spPr bwMode="auto">
          <a:xfrm>
            <a:off x="5076825" y="2708275"/>
            <a:ext cx="287338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27" name="AutoShape 17"/>
          <p:cNvSpPr>
            <a:spLocks noChangeArrowheads="1"/>
          </p:cNvSpPr>
          <p:nvPr/>
        </p:nvSpPr>
        <p:spPr bwMode="auto">
          <a:xfrm>
            <a:off x="5795963" y="2708275"/>
            <a:ext cx="287337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28" name="AutoShape 18"/>
          <p:cNvSpPr>
            <a:spLocks noChangeArrowheads="1"/>
          </p:cNvSpPr>
          <p:nvPr/>
        </p:nvSpPr>
        <p:spPr bwMode="auto">
          <a:xfrm>
            <a:off x="1763713" y="2781300"/>
            <a:ext cx="287337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29" name="AutoShape 19"/>
          <p:cNvSpPr>
            <a:spLocks noChangeArrowheads="1"/>
          </p:cNvSpPr>
          <p:nvPr/>
        </p:nvSpPr>
        <p:spPr bwMode="auto">
          <a:xfrm>
            <a:off x="1258888" y="2781300"/>
            <a:ext cx="287337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30" name="AutoShape 20"/>
          <p:cNvSpPr>
            <a:spLocks noChangeArrowheads="1"/>
          </p:cNvSpPr>
          <p:nvPr/>
        </p:nvSpPr>
        <p:spPr bwMode="auto">
          <a:xfrm>
            <a:off x="684213" y="2781300"/>
            <a:ext cx="287337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31" name="AutoShape 21"/>
          <p:cNvSpPr>
            <a:spLocks noChangeArrowheads="1"/>
          </p:cNvSpPr>
          <p:nvPr/>
        </p:nvSpPr>
        <p:spPr bwMode="auto">
          <a:xfrm>
            <a:off x="250825" y="2276475"/>
            <a:ext cx="287338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32" name="AutoShape 22"/>
          <p:cNvSpPr>
            <a:spLocks noChangeArrowheads="1"/>
          </p:cNvSpPr>
          <p:nvPr/>
        </p:nvSpPr>
        <p:spPr bwMode="auto">
          <a:xfrm>
            <a:off x="250825" y="1773238"/>
            <a:ext cx="287338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33" name="AutoShape 24"/>
          <p:cNvSpPr>
            <a:spLocks noChangeArrowheads="1"/>
          </p:cNvSpPr>
          <p:nvPr/>
        </p:nvSpPr>
        <p:spPr bwMode="auto">
          <a:xfrm>
            <a:off x="684213" y="1341438"/>
            <a:ext cx="287337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34" name="AutoShape 25"/>
          <p:cNvSpPr>
            <a:spLocks noChangeArrowheads="1"/>
          </p:cNvSpPr>
          <p:nvPr/>
        </p:nvSpPr>
        <p:spPr bwMode="auto">
          <a:xfrm>
            <a:off x="1258888" y="1341438"/>
            <a:ext cx="287337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35" name="AutoShape 26"/>
          <p:cNvSpPr>
            <a:spLocks noChangeArrowheads="1"/>
          </p:cNvSpPr>
          <p:nvPr/>
        </p:nvSpPr>
        <p:spPr bwMode="auto">
          <a:xfrm>
            <a:off x="1835150" y="1341438"/>
            <a:ext cx="287338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36" name="AutoShape 27"/>
          <p:cNvSpPr>
            <a:spLocks noChangeArrowheads="1"/>
          </p:cNvSpPr>
          <p:nvPr/>
        </p:nvSpPr>
        <p:spPr bwMode="auto">
          <a:xfrm>
            <a:off x="2339975" y="1341438"/>
            <a:ext cx="287338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37" name="AutoShape 28"/>
          <p:cNvSpPr>
            <a:spLocks noChangeArrowheads="1"/>
          </p:cNvSpPr>
          <p:nvPr/>
        </p:nvSpPr>
        <p:spPr bwMode="auto">
          <a:xfrm>
            <a:off x="2771775" y="1773238"/>
            <a:ext cx="287338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38" name="AutoShape 29"/>
          <p:cNvSpPr>
            <a:spLocks noChangeArrowheads="1"/>
          </p:cNvSpPr>
          <p:nvPr/>
        </p:nvSpPr>
        <p:spPr bwMode="auto">
          <a:xfrm>
            <a:off x="2771775" y="2276475"/>
            <a:ext cx="287338" cy="266700"/>
          </a:xfrm>
          <a:prstGeom prst="smileyFace">
            <a:avLst>
              <a:gd name="adj" fmla="val -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39" name="Rectangle 30"/>
          <p:cNvSpPr>
            <a:spLocks noChangeArrowheads="1"/>
          </p:cNvSpPr>
          <p:nvPr/>
        </p:nvSpPr>
        <p:spPr bwMode="auto">
          <a:xfrm>
            <a:off x="4643438" y="1700213"/>
            <a:ext cx="3097212" cy="9144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40" name="Line 31"/>
          <p:cNvSpPr>
            <a:spLocks noChangeShapeType="1"/>
          </p:cNvSpPr>
          <p:nvPr/>
        </p:nvSpPr>
        <p:spPr bwMode="auto">
          <a:xfrm>
            <a:off x="6227763" y="1700213"/>
            <a:ext cx="0" cy="936625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41" name="Line 33"/>
          <p:cNvSpPr>
            <a:spLocks noChangeShapeType="1"/>
          </p:cNvSpPr>
          <p:nvPr/>
        </p:nvSpPr>
        <p:spPr bwMode="auto">
          <a:xfrm>
            <a:off x="4643438" y="2133600"/>
            <a:ext cx="30972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42" name="AutoShape 34"/>
          <p:cNvSpPr>
            <a:spLocks noChangeArrowheads="1"/>
          </p:cNvSpPr>
          <p:nvPr/>
        </p:nvSpPr>
        <p:spPr bwMode="auto">
          <a:xfrm>
            <a:off x="4211638" y="3789363"/>
            <a:ext cx="287337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43" name="AutoShape 35"/>
          <p:cNvSpPr>
            <a:spLocks noChangeArrowheads="1"/>
          </p:cNvSpPr>
          <p:nvPr/>
        </p:nvSpPr>
        <p:spPr bwMode="auto">
          <a:xfrm>
            <a:off x="1187450" y="3789363"/>
            <a:ext cx="287338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44" name="AutoShape 36"/>
          <p:cNvSpPr>
            <a:spLocks noChangeArrowheads="1"/>
          </p:cNvSpPr>
          <p:nvPr/>
        </p:nvSpPr>
        <p:spPr bwMode="auto">
          <a:xfrm>
            <a:off x="611188" y="4292600"/>
            <a:ext cx="287337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45" name="AutoShape 37"/>
          <p:cNvSpPr>
            <a:spLocks noChangeArrowheads="1"/>
          </p:cNvSpPr>
          <p:nvPr/>
        </p:nvSpPr>
        <p:spPr bwMode="auto">
          <a:xfrm>
            <a:off x="611188" y="4724400"/>
            <a:ext cx="287337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46" name="AutoShape 38"/>
          <p:cNvSpPr>
            <a:spLocks noChangeArrowheads="1"/>
          </p:cNvSpPr>
          <p:nvPr/>
        </p:nvSpPr>
        <p:spPr bwMode="auto">
          <a:xfrm>
            <a:off x="2411413" y="4221163"/>
            <a:ext cx="287337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47" name="AutoShape 39"/>
          <p:cNvSpPr>
            <a:spLocks noChangeArrowheads="1"/>
          </p:cNvSpPr>
          <p:nvPr/>
        </p:nvSpPr>
        <p:spPr bwMode="auto">
          <a:xfrm>
            <a:off x="2411413" y="4797425"/>
            <a:ext cx="287337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48" name="AutoShape 40"/>
          <p:cNvSpPr>
            <a:spLocks noChangeArrowheads="1"/>
          </p:cNvSpPr>
          <p:nvPr/>
        </p:nvSpPr>
        <p:spPr bwMode="auto">
          <a:xfrm>
            <a:off x="1835150" y="5157788"/>
            <a:ext cx="287338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49" name="AutoShape 41"/>
          <p:cNvSpPr>
            <a:spLocks noChangeArrowheads="1"/>
          </p:cNvSpPr>
          <p:nvPr/>
        </p:nvSpPr>
        <p:spPr bwMode="auto">
          <a:xfrm>
            <a:off x="6588125" y="2708275"/>
            <a:ext cx="431800" cy="360363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50" name="AutoShape 42"/>
          <p:cNvSpPr>
            <a:spLocks noChangeArrowheads="1"/>
          </p:cNvSpPr>
          <p:nvPr/>
        </p:nvSpPr>
        <p:spPr bwMode="auto">
          <a:xfrm>
            <a:off x="7308850" y="2708275"/>
            <a:ext cx="287338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51" name="AutoShape 43"/>
          <p:cNvSpPr>
            <a:spLocks noChangeArrowheads="1"/>
          </p:cNvSpPr>
          <p:nvPr/>
        </p:nvSpPr>
        <p:spPr bwMode="auto">
          <a:xfrm>
            <a:off x="7885113" y="2276475"/>
            <a:ext cx="287337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52" name="AutoShape 44"/>
          <p:cNvSpPr>
            <a:spLocks noChangeArrowheads="1"/>
          </p:cNvSpPr>
          <p:nvPr/>
        </p:nvSpPr>
        <p:spPr bwMode="auto">
          <a:xfrm>
            <a:off x="7885113" y="1773238"/>
            <a:ext cx="287337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53" name="Rectangle 45"/>
          <p:cNvSpPr>
            <a:spLocks noChangeArrowheads="1"/>
          </p:cNvSpPr>
          <p:nvPr/>
        </p:nvSpPr>
        <p:spPr bwMode="auto">
          <a:xfrm>
            <a:off x="971550" y="4149725"/>
            <a:ext cx="1296988" cy="9144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54" name="Line 46"/>
          <p:cNvSpPr>
            <a:spLocks noChangeShapeType="1"/>
          </p:cNvSpPr>
          <p:nvPr/>
        </p:nvSpPr>
        <p:spPr bwMode="auto">
          <a:xfrm>
            <a:off x="1619250" y="4149725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55" name="Rectangle 47"/>
          <p:cNvSpPr>
            <a:spLocks noChangeArrowheads="1"/>
          </p:cNvSpPr>
          <p:nvPr/>
        </p:nvSpPr>
        <p:spPr bwMode="auto">
          <a:xfrm rot="-5400000">
            <a:off x="7093744" y="4436269"/>
            <a:ext cx="554038" cy="9144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56" name="Rectangle 48"/>
          <p:cNvSpPr>
            <a:spLocks noChangeArrowheads="1"/>
          </p:cNvSpPr>
          <p:nvPr/>
        </p:nvSpPr>
        <p:spPr bwMode="auto">
          <a:xfrm rot="-5400000">
            <a:off x="3925094" y="4364832"/>
            <a:ext cx="1296987" cy="9144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57" name="Line 49"/>
          <p:cNvSpPr>
            <a:spLocks noChangeShapeType="1"/>
          </p:cNvSpPr>
          <p:nvPr/>
        </p:nvSpPr>
        <p:spPr bwMode="auto">
          <a:xfrm>
            <a:off x="4140200" y="4797425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58" name="AutoShape 50"/>
          <p:cNvSpPr>
            <a:spLocks noChangeArrowheads="1"/>
          </p:cNvSpPr>
          <p:nvPr/>
        </p:nvSpPr>
        <p:spPr bwMode="auto">
          <a:xfrm>
            <a:off x="4716463" y="3789363"/>
            <a:ext cx="287337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59" name="AutoShape 51"/>
          <p:cNvSpPr>
            <a:spLocks noChangeArrowheads="1"/>
          </p:cNvSpPr>
          <p:nvPr/>
        </p:nvSpPr>
        <p:spPr bwMode="auto">
          <a:xfrm>
            <a:off x="4140200" y="5589588"/>
            <a:ext cx="287338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60" name="AutoShape 52"/>
          <p:cNvSpPr>
            <a:spLocks noChangeArrowheads="1"/>
          </p:cNvSpPr>
          <p:nvPr/>
        </p:nvSpPr>
        <p:spPr bwMode="auto">
          <a:xfrm>
            <a:off x="4643438" y="5589588"/>
            <a:ext cx="287337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61" name="AutoShape 53"/>
          <p:cNvSpPr>
            <a:spLocks noChangeArrowheads="1"/>
          </p:cNvSpPr>
          <p:nvPr/>
        </p:nvSpPr>
        <p:spPr bwMode="auto">
          <a:xfrm>
            <a:off x="5219700" y="4221163"/>
            <a:ext cx="431800" cy="411162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62" name="AutoShape 54"/>
          <p:cNvSpPr>
            <a:spLocks noChangeArrowheads="1"/>
          </p:cNvSpPr>
          <p:nvPr/>
        </p:nvSpPr>
        <p:spPr bwMode="auto">
          <a:xfrm>
            <a:off x="7019925" y="5300663"/>
            <a:ext cx="287338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0163" name="AutoShape 55"/>
          <p:cNvSpPr>
            <a:spLocks noChangeArrowheads="1"/>
          </p:cNvSpPr>
          <p:nvPr/>
        </p:nvSpPr>
        <p:spPr bwMode="auto">
          <a:xfrm>
            <a:off x="6516688" y="4724400"/>
            <a:ext cx="287337" cy="2667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6891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подвижных границах между секторами располагаются</a:t>
            </a:r>
            <a:r>
              <a:rPr lang="ru-RU" sz="3200" dirty="0" smtClean="0">
                <a:solidFill>
                  <a:srgbClr val="002060"/>
                </a:solidFill>
              </a:rPr>
              <a:t>: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спокойным и активным секторами –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ширмы до 50 см высотой, объемные напольные модули</a:t>
            </a:r>
          </a:p>
          <a:p>
            <a:pPr>
              <a:lnSpc>
                <a:spcPct val="80000"/>
              </a:lnSpc>
            </a:pP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активным и рабочими секторами –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перемещаемые стеллажи с легким оборудованием для подвижных игр с правилами, объемные напольные модули</a:t>
            </a:r>
            <a:endParaRPr lang="ru-RU" sz="24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спокойным и рабочим секторами –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перемещаемые стеллажи с настольными играми, материалами для познавательно-исследовательской и продуктивной деятельности</a:t>
            </a:r>
            <a:endParaRPr lang="ru-RU" sz="24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803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08962" cy="11303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примерных программах для ДОУ предметно-пространственную среду наполняют: </a:t>
            </a:r>
            <a:r>
              <a:rPr lang="ru-RU" sz="24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кабинеты,</a:t>
            </a:r>
            <a:r>
              <a:rPr lang="ru-RU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зоны,</a:t>
            </a:r>
            <a:r>
              <a:rPr lang="ru-RU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уголки</a:t>
            </a:r>
            <a:r>
              <a:rPr lang="ru-RU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центры</a:t>
            </a:r>
            <a:r>
              <a:rPr lang="ru-RU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секторы</a:t>
            </a:r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279399"/>
              </p:ext>
            </p:extLst>
          </p:nvPr>
        </p:nvGraphicFramePr>
        <p:xfrm>
          <a:off x="-1" y="1340768"/>
          <a:ext cx="9144001" cy="5468112"/>
        </p:xfrm>
        <a:graphic>
          <a:graphicData uri="http://schemas.openxmlformats.org/drawingml/2006/table">
            <a:tbl>
              <a:tblPr/>
              <a:tblGrid>
                <a:gridCol w="1851698"/>
                <a:gridCol w="1680187"/>
                <a:gridCol w="2000222"/>
                <a:gridCol w="1680187"/>
                <a:gridCol w="1931707"/>
              </a:tblGrid>
              <a:tr h="9463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Программа «От рождения до школы»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Детские </a:t>
                      </a: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УГОЛКИ, центры, зоны</a:t>
                      </a: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развития</a:t>
                      </a:r>
                      <a:endParaRPr kumimoji="0" lang="ru-RU" sz="9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00" marR="580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 «Из детства – в отрочество»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Детские </a:t>
                      </a: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ЗОНЫ </a:t>
                      </a: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развития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00" marR="580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 «Радуга»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Детские </a:t>
                      </a: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УГОЛКИ </a:t>
                      </a: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развития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000" marR="580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 «Детство»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Детские </a:t>
                      </a: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ЦЕНТРЫ</a:t>
                      </a: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развития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000" marR="580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Программа «2100»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Детские </a:t>
                      </a: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СЕКТОРЫ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развития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00" marR="580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431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1.Уголок ролевых игр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2.Книжный уголок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3.Зона  для настольно –печатных игр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4.Выставочный уголок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5.Уголок природы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6.Спортивный уголок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7.Уголок для игр с песком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8.Игровой уголок ( с игрушками, строительным материалом)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9.Уголки для разных видов самостоятельной деятельности детей: конструктивной, изобразительной, музыкальной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10.Игровой центр с крупными мягкими конструкциями (блоки ,</a:t>
                      </a:r>
                      <a:r>
                        <a:rPr kumimoji="0" lang="ru-RU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домики,тоннели</a:t>
                      </a: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000" marR="580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БИБЛИОТЕЧНАЕ ЗОНА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2.ТЕАТРАЛЬНАЯ ЗОНА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3.ЛОГОЗОНА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4.ИЗОЗОНА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5.МАТЕМАТИЧЕСКАЯ ЗОНА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6.ИНТЕЛЛЕКТУАЛЬНАЯ ЗОНА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7.ЗОНА ИМЕННИКА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8.КАЛЕНДАРЬ НАСТРОЕНИЙ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9.ЭКСПЕРИМЕНТАЛЬНАЯ ЗОНА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10.ЗОНА КОНСТРУИРОВАНИЯ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 ЭКОЛОГИЧЕСКАЯ ЗОНА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000" marR="580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МИНИ-БИБЛИОТЕКА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Книжный уголок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2.УГОЛОК СЮЖЕТНО-РОЛЕВЫХ ИГР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3.УГОЛОК СВОБОДНОЙ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4.САМОСТОЯТЕЛЬНОЙ ДЕЯТЕЛЬНОСТИ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5.УГОЛОК ТРУДА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6.УГОЛОК КОНСТРУИРОВАНИЯ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7.УГОЛОК ИНТЕЛЛЕКТУАЛЬНОЙ ДЕЯТЕЛЬНОСТИ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8.УГОЛОК ЛИЧНОЙ КОЛЛЕКЦИИ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9.УГОЛОК КОМНАТНЫХ РАСТЕНИЙ И ЦВЕТОЧНЫХ АРАНЖИРОВОК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000" marR="580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ИГРОВОЙ ЦЕНТР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2.ЦЕНТР ГРАМОТНОСТИ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3.ЦЕНТР НАУКИ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4.ЦЕНТР  СТРОИТЕЛЬНО-КОНСТРУКТИВНЫХ ИГР.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5.ЦЕНТР ЗАНИМАТЕЛЬНОЙ МАТЕМАТИКИ (ИГРОТЕКА)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.ЦЕНТР ИСКУССТВА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7.ЦЕНТР  ПРИРОДЫ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8.ЦЕНТР ФИЗИЧЕСКОЙ КУЛЬТУРЫ (СПОРТА)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9.ТВОРЧЕСКАЯ МАСТЕРСКАЯ 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10.ЦЕНТР ПОВСЕДНЕВНОГО БЫТОВОГО ТРУДА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000" marR="580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1.СЕКТОР ФИЗИЧЕСКОГО РАЗВИТИЯ.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2.СЕКТОР ИГРОВОЙ ДЕЯТЕЛЬНОСТИ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3СЕКТОР СОЦИАЛЬНО-ЛИЧНОСТНОГО РАЗВИТИЯ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4.СЕКТОР ПОЗНАВАТЕЛЬНОЙ ДЕЯТЕЛЬНОСТИ 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5.СЕКТОР ОЗНАКОМЛЕНИЯ С ОКРУЖАЮЩИМ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6.СЕКТОР СИНТЕЗА ИСКУССТВ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7.СЕКТОР СТРОИТЕЛЬНЫХ ИГР  И КОНСТРУИРОВАНИЯ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00" marR="580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049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8892480" cy="1295400"/>
          </a:xfrm>
        </p:spPr>
        <p:txBody>
          <a:bodyPr/>
          <a:lstStyle/>
          <a:p>
            <a:pPr algn="ctr" eaLnBrk="1" hangingPunct="1"/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  развивающей предметно-пространственной среды ДОУ.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412777"/>
            <a:ext cx="8856984" cy="5216624"/>
          </a:xfrm>
        </p:spPr>
        <p:txBody>
          <a:bodyPr>
            <a:normAutofit/>
          </a:bodyPr>
          <a:lstStyle/>
          <a:p>
            <a:pPr marL="571500" indent="-571500" algn="ctr" eaLnBrk="1" hangingPunct="1">
              <a:buFont typeface="Wingdings" pitchFamily="2" charset="2"/>
              <a:buNone/>
            </a:pP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 предметно-пространственной среды в групповых помещениях:</a:t>
            </a:r>
          </a:p>
          <a:p>
            <a:pPr marL="571500" indent="-571500" algn="ctr" eaLnBrk="1" hangingPunct="1">
              <a:buFont typeface="Wingdings" pitchFamily="2" charset="2"/>
              <a:buNone/>
            </a:pP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eaLnBrk="1" hangingPunct="1">
              <a:buFont typeface="Wingdings" pitchFamily="2" charset="2"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   Пространственное моделирование  предметно-пространственной среды .</a:t>
            </a:r>
          </a:p>
          <a:p>
            <a:pPr marL="571500" indent="-571500" eaLnBrk="1" hangingPunct="1">
              <a:buFont typeface="Wingdings" pitchFamily="2" charset="2"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   Временное   моделирование предметно-пространственной среды .</a:t>
            </a:r>
          </a:p>
          <a:p>
            <a:pPr marL="571500" indent="-571500" eaLnBrk="1" hangingPunct="1">
              <a:buFont typeface="Wingdings" pitchFamily="2" charset="2"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    Предметное моделирование предметно-пространственной среды .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42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00B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Создавая предметно-развивающую среду необходимо помнить</a:t>
            </a:r>
            <a:endParaRPr lang="ru-RU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661248"/>
          </a:xfrm>
        </p:spPr>
        <p:txBody>
          <a:bodyPr>
            <a:normAutofit lnSpcReduction="10000"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Среда должна выполнять образовательную, развивающую, воспитывающую, стимулирующую, организованную, коммуникативную функции. Но самое главное - она должна работать на развитие самостоятельности и самодеятельности ребенка.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Необходимо гибкое и вариативное использование пространства. Среда должна служить удовлетворению потребностей и интересов ребенка.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Форма и дизайн предметов ориентирована на безопасность и возраст детей.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Элементы декора должны быть легко сменяемыми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800" kern="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каждой группе необходимо предусмотреть место для детской экспериментальной деятельности.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800" kern="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Организуя предметную среду в группе необходимо учитывать закономерности психического развития, показатели их здоровья, психофизиологические и коммуникативные особенности, уровень речевого развития, а также показатели эмоциональной сферы.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800" kern="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Цветовая палитра должна быть представлена теплыми, пастельными тонами.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800" kern="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создании развивающего пространства в группе необходимо учитывать ведущую роль игровой деятельности.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800" kern="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Предметно-развивающая среда должна меняться в зависимости от возрастных особенностей детей, образовательной программы</a:t>
            </a:r>
            <a:r>
              <a:rPr lang="ru-RU" altLang="ru-RU" sz="1800" kern="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Предметная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среда имеет характер открытой, незамкнутой системы, способной к корректировке и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развитию.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600" kern="0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altLang="ru-RU" sz="1800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552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предметно-развивающую среду любой возрастной группы в ДОУ, необходимо учитывать психологические основы конструктивного взаимодействия участников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-образовательного процесса, дизайн и эргономику современной среды дошкольного учреждения и психологические особенности возрастной группы, на которую нацелена данная среда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 образовательных областей в процессе организации комплексной предметно-развивающей и игровой среды детского сада</a:t>
            </a:r>
          </a:p>
        </p:txBody>
      </p:sp>
    </p:spTree>
    <p:extLst>
      <p:ext uri="{BB962C8B-B14F-4D97-AF65-F5344CB8AC3E}">
        <p14:creationId xmlns:p14="http://schemas.microsoft.com/office/powerpoint/2010/main" val="366969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 </a:t>
            </a:r>
            <a:endParaRPr lang="ru-RU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>
              <a:buFont typeface="+mj-lt"/>
              <a:buAutoNum type="arabicPeriod"/>
            </a:pPr>
            <a:r>
              <a:rPr lang="ru-RU" sz="31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Карабанова О.А., Алиева Э.Ф., </a:t>
            </a:r>
            <a:r>
              <a:rPr lang="ru-RU" sz="3100" dirty="0" err="1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Радионова</a:t>
            </a:r>
            <a:r>
              <a:rPr lang="ru-RU" sz="31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О.Р., Рабинович П.Д, </a:t>
            </a:r>
            <a:r>
              <a:rPr lang="ru-RU" sz="3100" dirty="0" err="1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Марич</a:t>
            </a:r>
            <a:r>
              <a:rPr lang="ru-RU" sz="31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Е.М. Организация развивающей предметно-пространственной среды в соответствии с федеральным государственным образовательным стандартом дошкольного образования. Методические рекомендации для педагогических работников дошкольных образовательных организаций и родителей детей дошкольного возраста / О.А Карабанова., Э.Ф. Алиева., О.Р </a:t>
            </a:r>
            <a:r>
              <a:rPr lang="ru-RU" sz="3100" dirty="0" err="1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Радионова</a:t>
            </a:r>
            <a:r>
              <a:rPr lang="ru-RU" sz="31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., П.Д Рабинович, Е.М. </a:t>
            </a:r>
            <a:r>
              <a:rPr lang="ru-RU" sz="3100" dirty="0" err="1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Марич</a:t>
            </a:r>
            <a:r>
              <a:rPr lang="ru-RU" sz="31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– М.: Федеральный институт развития образования, 2014</a:t>
            </a:r>
            <a:r>
              <a:rPr lang="ru-RU" sz="31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buNone/>
            </a:pPr>
            <a:r>
              <a:rPr lang="ru-RU" sz="31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1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5493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организации РППС ДОО:</a:t>
            </a:r>
            <a:endParaRPr lang="ru-RU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fontAlgn="base">
              <a:lnSpc>
                <a:spcPct val="80000"/>
              </a:lnSpc>
              <a:spcAft>
                <a:spcPct val="0"/>
              </a:spcAft>
              <a:buClr>
                <a:srgbClr val="330066"/>
              </a:buClr>
              <a:buSzPct val="70000"/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Достижение современного качества дошкольного образования, его соответствия актуальным и перспективным потребностям личности, общества и государства  на основе организации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информационно-методических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материально-технических, организационно-содержательных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условий для развития личностных качеств детей (активности, инициативности и др.)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221088"/>
            <a:ext cx="3810000" cy="248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390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32648"/>
          </a:xfrm>
        </p:spPr>
        <p:txBody>
          <a:bodyPr>
            <a:normAutofit fontScale="85000" lnSpcReduction="10000"/>
          </a:bodyPr>
          <a:lstStyle/>
          <a:p>
            <a:pPr lvl="0" fontAlgn="base">
              <a:lnSpc>
                <a:spcPct val="160000"/>
              </a:lnSpc>
              <a:spcAft>
                <a:spcPct val="0"/>
              </a:spcAft>
              <a:buClr>
                <a:srgbClr val="330066"/>
              </a:buClr>
              <a:buSzPct val="70000"/>
              <a:buFont typeface="Wingdings" pitchFamily="2" charset="2"/>
              <a:buChar char="Ø"/>
            </a:pP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цикличный, целенаправленный характер инновационным процессам в посредством создания условий для повышения профессионального уровня педагогов в</a:t>
            </a:r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вопросах инновационного подхода к </a:t>
            </a:r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развивающей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предметно-пространственной </a:t>
            </a:r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среды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группе на основе реализации принципа интеграции 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разных видов детской деятельности. </a:t>
            </a:r>
            <a:endParaRPr lang="ru-RU" sz="1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60000"/>
              </a:lnSpc>
              <a:spcAft>
                <a:spcPct val="0"/>
              </a:spcAft>
              <a:buClr>
                <a:srgbClr val="330066"/>
              </a:buClr>
              <a:buSzPct val="70000"/>
              <a:buFont typeface="Wingdings" pitchFamily="2" charset="2"/>
              <a:buChar char="Ø"/>
            </a:pP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условия для развития ключевых профессиональных компетентностей педагогов (коммуникативной, информационной, регуляторной, интеллектуально- педагогической как базовой) в ходе методических мероприятий по развитию умений у педагогов </a:t>
            </a:r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строить </a:t>
            </a:r>
            <a:r>
              <a:rPr lang="ru-RU" sz="1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развивающее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предметно-пространственное </a:t>
            </a:r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 пространство группы. </a:t>
            </a:r>
            <a:endParaRPr lang="ru-RU" sz="1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60000"/>
              </a:lnSpc>
              <a:spcAft>
                <a:spcPct val="0"/>
              </a:spcAft>
              <a:buClr>
                <a:srgbClr val="330066"/>
              </a:buClr>
              <a:buSzPct val="70000"/>
              <a:buFont typeface="Wingdings" pitchFamily="2" charset="2"/>
              <a:buChar char="Ø"/>
            </a:pP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профессиональной коммуникации в едином культурно-образовательном сообществе, на основе удовлетворения спроса педагогов на педагогические и методические услуги, обеспечить тесное сотрудничество с педагогической наукой, организовать распространение опыта и достижений педагогического коллектива.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574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6632"/>
            <a:ext cx="8229600" cy="79208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5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Планируемый результат для воспитанников</a:t>
            </a:r>
            <a:r>
              <a:rPr lang="ru-RU" sz="3500" dirty="0" smtClean="0"/>
              <a:t>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 развиваются, усваивая информацию об окружающем мире в ходе игр и др. видов детской деятельности;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проходят через закономерные стадии развития;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обеспечены социальным взаимодействием направленным на эмоциональное и всестороннее развитие ребенка;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неповторимо индивидуальны и развиваются каждый в своем темпе.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789040"/>
            <a:ext cx="2952328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600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Скругленный прямоугольник 4"/>
          <p:cNvSpPr/>
          <p:nvPr/>
        </p:nvSpPr>
        <p:spPr>
          <a:xfrm>
            <a:off x="1691680" y="3177389"/>
            <a:ext cx="7128792" cy="2664296"/>
          </a:xfrm>
          <a:prstGeom prst="roundRect">
            <a:avLst/>
          </a:prstGeom>
          <a:solidFill>
            <a:srgbClr val="336699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spcFirstLastPara="0" vert="horz" wrap="square" lIns="34290" tIns="34290" rIns="34290" bIns="34290" numCol="1" spcCol="1270" anchor="b" anchorCtr="0">
            <a:noAutofit/>
          </a:bodyPr>
          <a:lstStyle/>
          <a:p>
            <a:pPr algn="r" defTabSz="800100">
              <a:spcBef>
                <a:spcPct val="0"/>
              </a:spcBef>
            </a:pPr>
            <a:r>
              <a:rPr lang="ru-RU" sz="3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</a:t>
            </a:r>
          </a:p>
          <a:p>
            <a:pPr algn="r" defTabSz="800100">
              <a:spcBef>
                <a:spcPct val="0"/>
              </a:spcBef>
            </a:pPr>
            <a:r>
              <a:rPr lang="ru-RU" sz="3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развивающей</a:t>
            </a:r>
          </a:p>
          <a:p>
            <a:pPr algn="r" defTabSz="800100">
              <a:spcBef>
                <a:spcPct val="0"/>
              </a:spcBef>
            </a:pPr>
            <a:r>
              <a:rPr lang="ru-RU" sz="3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предметно-пространственной среде</a:t>
            </a:r>
          </a:p>
        </p:txBody>
      </p:sp>
      <p:pic>
        <p:nvPicPr>
          <p:cNvPr id="8" name="Picture 2" descr="D:\ПРОСВЕЩЕНИЕ\Картинки разные\Детские_помещения\01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23528" y="1185776"/>
            <a:ext cx="4932548" cy="3713653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31057544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предметно-пространственная среда</a:t>
            </a:r>
            <a:r>
              <a:rPr lang="en-US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обеспечивать и гарантировать:</a:t>
            </a:r>
            <a:endParaRPr lang="ru-RU" sz="3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855445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496" y="0"/>
            <a:ext cx="59046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prstClr val="white"/>
                </a:solidFill>
              </a:rPr>
              <a:t>Требования к развивающей предметно-пространственной среде</a:t>
            </a:r>
          </a:p>
        </p:txBody>
      </p:sp>
    </p:spTree>
    <p:extLst>
      <p:ext uri="{BB962C8B-B14F-4D97-AF65-F5344CB8AC3E}">
        <p14:creationId xmlns:p14="http://schemas.microsoft.com/office/powerpoint/2010/main" val="30591974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предметно-пространственная среда</a:t>
            </a:r>
            <a:r>
              <a:rPr lang="en-US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обеспечивать и гарантировать:</a:t>
            </a:r>
            <a:endParaRPr lang="ru-RU" sz="3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548389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496" y="0"/>
            <a:ext cx="59046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prstClr val="white"/>
                </a:solidFill>
              </a:rPr>
              <a:t>Требования к развивающей предметно-пространственной среде</a:t>
            </a:r>
          </a:p>
        </p:txBody>
      </p:sp>
    </p:spTree>
    <p:extLst>
      <p:ext uri="{BB962C8B-B14F-4D97-AF65-F5344CB8AC3E}">
        <p14:creationId xmlns:p14="http://schemas.microsoft.com/office/powerpoint/2010/main" val="31260653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</TotalTime>
  <Words>2023</Words>
  <Application>Microsoft Office PowerPoint</Application>
  <PresentationFormat>Экран (4:3)</PresentationFormat>
  <Paragraphs>306</Paragraphs>
  <Slides>38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38</vt:i4>
      </vt:variant>
    </vt:vector>
  </HeadingPairs>
  <TitlesOfParts>
    <vt:vector size="47" baseType="lpstr">
      <vt:lpstr>Arial</vt:lpstr>
      <vt:lpstr>Calibri</vt:lpstr>
      <vt:lpstr>Times New Roman</vt:lpstr>
      <vt:lpstr>Trebuchet MS</vt:lpstr>
      <vt:lpstr>Wingdings</vt:lpstr>
      <vt:lpstr>Wingdings 3</vt:lpstr>
      <vt:lpstr>1_Тема Office</vt:lpstr>
      <vt:lpstr>5_Тема Office</vt:lpstr>
      <vt:lpstr>Грань</vt:lpstr>
      <vt:lpstr>Развивающая предметно-пространственная среда ДОО в соответствии с ФГОС ДО</vt:lpstr>
      <vt:lpstr>Презентация PowerPoint</vt:lpstr>
      <vt:lpstr>Нормативные требования по организации РППС ДОО</vt:lpstr>
      <vt:lpstr>Цель организации РППС ДОО:</vt:lpstr>
      <vt:lpstr>Задачи:</vt:lpstr>
      <vt:lpstr>Планируемый результат для воспитанников:</vt:lpstr>
      <vt:lpstr>Презентация PowerPoint</vt:lpstr>
      <vt:lpstr>Развивающая предметно-пространственная среда должна обеспечивать и гарантировать:</vt:lpstr>
      <vt:lpstr>Развивающая предметно-пространственная среда должна обеспечивать и гарантировать:</vt:lpstr>
      <vt:lpstr>Развивающая предметно-пространственная среда должна обеспечивать и гарантировать:</vt:lpstr>
      <vt:lpstr>Развивающая предметно-пространственная среда должна обеспечивать и гарантировать:</vt:lpstr>
      <vt:lpstr>Развивающая предметно-пространственная среда должна обеспечивать и гарантировать:</vt:lpstr>
      <vt:lpstr>Развивающая предметно-пространственная среда должна обеспечивать:</vt:lpstr>
      <vt:lpstr>Развивающая предметно-пространственная среда должна быть:</vt:lpstr>
      <vt:lpstr>Насыщенность среды</vt:lpstr>
      <vt:lpstr>Насыщенность среды (продолжение)</vt:lpstr>
      <vt:lpstr>Насыщенность среды (продолжение)</vt:lpstr>
      <vt:lpstr>Трансформируемость среды</vt:lpstr>
      <vt:lpstr>Полифункциональность среды</vt:lpstr>
      <vt:lpstr>Вариативность среды</vt:lpstr>
      <vt:lpstr>Доступность среды</vt:lpstr>
      <vt:lpstr>Безопасность среды</vt:lpstr>
      <vt:lpstr>Особенности организации развивающей предметно-пространственной среды в группе</vt:lpstr>
      <vt:lpstr>Компетенция ДОО</vt:lpstr>
      <vt:lpstr>Презентация PowerPoint</vt:lpstr>
      <vt:lpstr>Презентация PowerPoint</vt:lpstr>
      <vt:lpstr>Сектор активной деятельности (50%) </vt:lpstr>
      <vt:lpstr>Сектор активной деятельности</vt:lpstr>
      <vt:lpstr>Сектор спокойной деятельности (20%) </vt:lpstr>
      <vt:lpstr>Сектор спокойной деятельности</vt:lpstr>
      <vt:lpstr>Рабочий сектор</vt:lpstr>
      <vt:lpstr>Варианты расстановки столов</vt:lpstr>
      <vt:lpstr>На подвижных границах между секторами располагаются:</vt:lpstr>
      <vt:lpstr>В примерных программах для ДОУ предметно-пространственную среду наполняют: кабинеты, зоны, уголки, центры, секторы</vt:lpstr>
      <vt:lpstr>Проектирование  развивающей предметно-пространственной среды ДОУ.</vt:lpstr>
      <vt:lpstr>Создавая предметно-развивающую среду необходимо помнить</vt:lpstr>
      <vt:lpstr>Презентация PowerPoint</vt:lpstr>
      <vt:lpstr>Литература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ЧАА</dc:creator>
  <cp:lastModifiedBy>USERs</cp:lastModifiedBy>
  <cp:revision>104</cp:revision>
  <dcterms:created xsi:type="dcterms:W3CDTF">2014-09-07T15:57:43Z</dcterms:created>
  <dcterms:modified xsi:type="dcterms:W3CDTF">2015-10-09T16:38:07Z</dcterms:modified>
</cp:coreProperties>
</file>