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66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мЕЖСЕМЕйНЫЙЙ</a:t>
            </a:r>
            <a:r>
              <a:rPr lang="ru-RU" dirty="0" smtClean="0"/>
              <a:t> ПРОЕКТ</a:t>
            </a:r>
            <a:br>
              <a:rPr lang="ru-RU" dirty="0" smtClean="0"/>
            </a:br>
            <a:r>
              <a:rPr lang="ru-RU" dirty="0" smtClean="0"/>
              <a:t>«снежный городок»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343400"/>
            <a:ext cx="5484758" cy="1371600"/>
          </a:xfrm>
        </p:spPr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Самосудова</a:t>
            </a:r>
            <a:r>
              <a:rPr lang="ru-RU" dirty="0" smtClean="0"/>
              <a:t> Е.А.,</a:t>
            </a:r>
            <a:br>
              <a:rPr lang="ru-RU" dirty="0" smtClean="0"/>
            </a:br>
            <a:r>
              <a:rPr lang="ru-RU" dirty="0" smtClean="0"/>
              <a:t>воспитатель МБДОУ «Детский сад № 69»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43000"/>
            <a:ext cx="6255488" cy="3040913"/>
          </a:xfrm>
        </p:spPr>
        <p:txBody>
          <a:bodyPr>
            <a:noAutofit/>
          </a:bodyPr>
          <a:lstStyle/>
          <a:p>
            <a:pPr lvl="0" algn="l"/>
            <a:r>
              <a:rPr lang="ru-RU" sz="2400" i="1" dirty="0" smtClean="0"/>
              <a:t>- Подбор материала и проведение  экспериментов и опытов со снегом и льдом;</a:t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- Целевая прогулка к  снежным фигурам на других участках детского сада;</a:t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- Совместное детско-родительское творчество « Макет снежного городка»</a:t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- Реализация проекта </a:t>
            </a:r>
            <a:br>
              <a:rPr lang="ru-RU" sz="2400" i="1" dirty="0" smtClean="0"/>
            </a:br>
            <a:endParaRPr lang="ru-RU" sz="2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381001"/>
            <a:ext cx="6255488" cy="914400"/>
          </a:xfrm>
        </p:spPr>
        <p:txBody>
          <a:bodyPr/>
          <a:lstStyle/>
          <a:p>
            <a:pPr algn="ctr"/>
            <a:r>
              <a:rPr lang="ru-RU" b="1" dirty="0" smtClean="0"/>
              <a:t> </a:t>
            </a:r>
            <a:r>
              <a:rPr lang="ru-RU" sz="3600" b="1" dirty="0" smtClean="0"/>
              <a:t>Основной этап: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8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Создание снежной горки</a:t>
            </a:r>
            <a:endParaRPr lang="ru-RU" dirty="0"/>
          </a:p>
        </p:txBody>
      </p:sp>
      <p:pic>
        <p:nvPicPr>
          <p:cNvPr id="7" name="Содержимое 6" descr="IMG_20141213_15232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371600"/>
            <a:ext cx="3521075" cy="4876800"/>
          </a:xfrm>
        </p:spPr>
      </p:pic>
      <p:pic>
        <p:nvPicPr>
          <p:cNvPr id="8" name="Содержимое 7" descr="IMG_20141213_16062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241601" y="1447800"/>
            <a:ext cx="3394472" cy="46783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75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Снежная фигура  «Гусеница»</a:t>
            </a:r>
            <a:endParaRPr lang="ru-RU" dirty="0"/>
          </a:p>
        </p:txBody>
      </p:sp>
      <p:pic>
        <p:nvPicPr>
          <p:cNvPr id="8" name="Содержимое 7" descr="IMG_20141213_15205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52400" y="1600200"/>
            <a:ext cx="3825875" cy="4876800"/>
          </a:xfrm>
        </p:spPr>
      </p:pic>
      <p:pic>
        <p:nvPicPr>
          <p:cNvPr id="9" name="Содержимое 8" descr="IMG_20141213_15213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178300" y="1600200"/>
            <a:ext cx="3746500" cy="48768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«снежный лабиринт»</a:t>
            </a:r>
            <a:endParaRPr lang="ru-RU" dirty="0"/>
          </a:p>
        </p:txBody>
      </p:sp>
      <p:pic>
        <p:nvPicPr>
          <p:cNvPr id="5" name="Содержимое 4" descr="IMG_20141213_1606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0501" y="1600200"/>
            <a:ext cx="3394472" cy="4525963"/>
          </a:xfrm>
        </p:spPr>
      </p:pic>
      <p:pic>
        <p:nvPicPr>
          <p:cNvPr id="6" name="Содержимое 5" descr="IMG_20141213_1606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41601" y="1600200"/>
            <a:ext cx="3394472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«Снежный лабиринт»</a:t>
            </a:r>
            <a:endParaRPr lang="ru-RU" dirty="0"/>
          </a:p>
        </p:txBody>
      </p:sp>
      <p:pic>
        <p:nvPicPr>
          <p:cNvPr id="5" name="Содержимое 4" descr="IMG_20141213_16061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20501" y="1600200"/>
            <a:ext cx="3394472" cy="4525963"/>
          </a:xfrm>
        </p:spPr>
      </p:pic>
      <p:pic>
        <p:nvPicPr>
          <p:cNvPr id="6" name="Содержимое 5" descr="IMG_20141213_16061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241601" y="1600200"/>
            <a:ext cx="3394472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676400"/>
            <a:ext cx="7391400" cy="4419599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/>
              <a:t>1. Презентация проекта « Снежный городок»;</a:t>
            </a:r>
            <a:br>
              <a:rPr lang="ru-RU" dirty="0" smtClean="0"/>
            </a:br>
            <a:r>
              <a:rPr lang="ru-RU" dirty="0" smtClean="0"/>
              <a:t>2. подведение итогов смотра- конкурса</a:t>
            </a:r>
            <a:br>
              <a:rPr lang="ru-RU" dirty="0" smtClean="0"/>
            </a:br>
            <a:r>
              <a:rPr lang="ru-RU" dirty="0" smtClean="0"/>
              <a:t>3. Проведение спортивного праздника «Зимние забавы»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685799"/>
            <a:ext cx="6255488" cy="457201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4100" b="1" dirty="0" smtClean="0"/>
              <a:t>Заключительный этап:</a:t>
            </a:r>
            <a:endParaRPr lang="ru-RU" sz="41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«Полянка в волшебном лесу»</a:t>
            </a:r>
            <a:endParaRPr lang="ru-RU" dirty="0"/>
          </a:p>
        </p:txBody>
      </p:sp>
      <p:pic>
        <p:nvPicPr>
          <p:cNvPr id="7" name="Содержимое 6" descr="DSC_017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76400"/>
            <a:ext cx="3521075" cy="4648200"/>
          </a:xfrm>
        </p:spPr>
      </p:pic>
      <p:pic>
        <p:nvPicPr>
          <p:cNvPr id="8" name="Содержимое 7" descr="DSC_018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178300" y="1676400"/>
            <a:ext cx="3521075" cy="47244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Снежные фигуры</a:t>
            </a:r>
            <a:endParaRPr lang="ru-RU" dirty="0"/>
          </a:p>
        </p:txBody>
      </p:sp>
      <p:pic>
        <p:nvPicPr>
          <p:cNvPr id="5" name="Содержимое 4" descr="DSC_018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828800"/>
            <a:ext cx="3521075" cy="4343400"/>
          </a:xfrm>
        </p:spPr>
      </p:pic>
      <p:pic>
        <p:nvPicPr>
          <p:cNvPr id="6" name="Содержимое 5" descr="DSCN949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178300" y="1905000"/>
            <a:ext cx="3521075" cy="42672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«Гости волшебного леса»</a:t>
            </a:r>
            <a:endParaRPr lang="ru-RU" dirty="0"/>
          </a:p>
        </p:txBody>
      </p:sp>
      <p:pic>
        <p:nvPicPr>
          <p:cNvPr id="5" name="Содержимое 4" descr="DSCN95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3521075" cy="4267200"/>
          </a:xfrm>
        </p:spPr>
      </p:pic>
      <p:pic>
        <p:nvPicPr>
          <p:cNvPr id="6" name="Содержимое 5" descr="DSC_017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1828800"/>
            <a:ext cx="3521075" cy="4191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057401"/>
            <a:ext cx="6255488" cy="2126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- </a:t>
            </a:r>
            <a:r>
              <a:rPr lang="ru-RU" sz="2700" dirty="0" smtClean="0"/>
              <a:t>Организация совместной деятельности педагогов, детей, родителей.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 создание и реализация сюжетной композиции из снежных фигур и сооружений на территории участка нашей группы.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 Приз зрительских симпатий в смотре-конкурсе «Снежный городок - 2014»</a:t>
            </a:r>
            <a:endParaRPr lang="ru-RU" sz="27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990601"/>
            <a:ext cx="6255488" cy="9144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Результат проекта: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6255488" cy="281231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Создание условий для вовлечение родителей и детей в совместную работу над проектом, создание радостной атмосферы в процессе общения и постройки снежного городка.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66800" y="457201"/>
            <a:ext cx="6255488" cy="76199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ru-RU" sz="4000" dirty="0" smtClean="0"/>
              <a:t> проекта: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1600201"/>
            <a:ext cx="6553200" cy="44958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1.Развивать фантазию и творчество детей;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2. пробуждать интерес по отношению к наблюдаемым явлениям, к решению поставленных задач;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3. Привлечь родителей и детей к активному участию жизни сада и группы.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66800" y="457201"/>
            <a:ext cx="6255488" cy="9144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Задачи проекта: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447800"/>
            <a:ext cx="6553200" cy="273611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творческий проект направлен на объединение участников: детей, педагогов, родителей в ходе, которого  будет происходить общение, сотрудничество и взаимопонимание.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304801"/>
            <a:ext cx="6255488" cy="91439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Актуальность: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285999"/>
            <a:ext cx="6255488" cy="3733801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/>
              <a:t>краткосрочный проект: </a:t>
            </a:r>
            <a:r>
              <a:rPr lang="ru-RU" dirty="0" smtClean="0"/>
              <a:t>с 24 ноября 2014 по 15декабря 2014  учебного года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762000"/>
            <a:ext cx="6255488" cy="91439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Время реализации проекта: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600200"/>
            <a:ext cx="6255488" cy="4114799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 процессе творческого проекта дети и родители создадут своими руками фигуры изо льда и снега, используют их в постройке снежного городка, и примут активное участие в смотре-конкурсе « Снежный городок-2014»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90600" y="457200"/>
            <a:ext cx="6255488" cy="1142999"/>
          </a:xfrm>
        </p:spPr>
        <p:txBody>
          <a:bodyPr/>
          <a:lstStyle/>
          <a:p>
            <a:pPr algn="ctr"/>
            <a:r>
              <a:rPr lang="ru-RU" sz="3200" b="1" dirty="0" smtClean="0"/>
              <a:t>Идея и творческое задание: 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1600200"/>
            <a:ext cx="7543800" cy="487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реализация проекта « Снежный городок» сблизит педагогов, родителей и детей, сделает детей более любознательными, самостоятельными, инициативными, творческими и поспособствует развитию речи и восприятию сенсорных эталонов.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66800" y="533401"/>
            <a:ext cx="6255488" cy="68579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Ожидаемый результат: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600201"/>
            <a:ext cx="6255488" cy="2583712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700" dirty="0" smtClean="0"/>
              <a:t>- Встреча и обсуждение проекта;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 Объяснения идеи и задания;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 подбор необходимых материалов и инвентаря для постройки снежного городка;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 Изготовление макета снежного городка;</a:t>
            </a:r>
            <a:br>
              <a:rPr lang="ru-RU" sz="2700" dirty="0" smtClean="0"/>
            </a:br>
            <a:r>
              <a:rPr lang="ru-RU" sz="2700" dirty="0" smtClean="0"/>
              <a:t>- Реализация проекта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838201"/>
            <a:ext cx="6255488" cy="685799"/>
          </a:xfrm>
        </p:spPr>
        <p:txBody>
          <a:bodyPr/>
          <a:lstStyle/>
          <a:p>
            <a:pPr algn="ctr"/>
            <a:r>
              <a:rPr lang="ru-RU" sz="3200" b="1" dirty="0" smtClean="0"/>
              <a:t>План реализации проекта:</a:t>
            </a:r>
            <a:endParaRPr lang="ru-RU" sz="32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6255488" cy="4038599"/>
          </a:xfrm>
        </p:spPr>
        <p:txBody>
          <a:bodyPr>
            <a:noAutofit/>
          </a:bodyPr>
          <a:lstStyle/>
          <a:p>
            <a:pPr lvl="0" algn="l"/>
            <a:r>
              <a:rPr lang="ru-RU" sz="2400" dirty="0" smtClean="0"/>
              <a:t>1. Рассматривание иллюстраций с изображением зимних узоров, фигур из снега и льда;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2. Чтение художественной литературы, заучивание </a:t>
            </a:r>
            <a:r>
              <a:rPr lang="ru-RU" sz="2400" dirty="0" err="1" smtClean="0"/>
              <a:t>потешек</a:t>
            </a:r>
            <a:r>
              <a:rPr lang="ru-RU" sz="2400" dirty="0" smtClean="0"/>
              <a:t>, </a:t>
            </a:r>
            <a:r>
              <a:rPr lang="ru-RU" sz="2400" dirty="0" err="1" smtClean="0"/>
              <a:t>кричалок</a:t>
            </a:r>
            <a:r>
              <a:rPr lang="ru-RU" sz="2400" dirty="0" smtClean="0"/>
              <a:t>;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3. Наблюдение на участке за снегом, за зимними явлениями;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4. Проведение подвижных игр на свежем воздухе.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381001"/>
            <a:ext cx="6255488" cy="990600"/>
          </a:xfrm>
        </p:spPr>
        <p:txBody>
          <a:bodyPr/>
          <a:lstStyle/>
          <a:p>
            <a:pPr algn="ctr"/>
            <a:r>
              <a:rPr lang="ru-RU" sz="3600" b="1" dirty="0" smtClean="0"/>
              <a:t>Подготовительный этап: 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85</TotalTime>
  <Words>256</Words>
  <PresentationFormat>Экран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мЕЖСЕМЕйНЫЙЙ ПРОЕКТ «снежный городок»</vt:lpstr>
      <vt:lpstr>Создание условий для вовлечение родителей и детей в совместную работу над проектом, создание радостной атмосферы в процессе общения и постройки снежного городка.</vt:lpstr>
      <vt:lpstr>1.Развивать фантазию и творчество детей;  2. пробуждать интерес по отношению к наблюдаемым явлениям, к решению поставленных задач;  3. Привлечь родителей и детей к активному участию жизни сада и группы. </vt:lpstr>
      <vt:lpstr>творческий проект направлен на объединение участников: детей, педагогов, родителей в ходе, которого  будет происходить общение, сотрудничество и взаимопонимание. </vt:lpstr>
      <vt:lpstr>краткосрочный проект: с 24 ноября 2014 по 15декабря 2014  учебного года </vt:lpstr>
      <vt:lpstr>в процессе творческого проекта дети и родители создадут своими руками фигуры изо льда и снега, используют их в постройке снежного городка, и примут активное участие в смотре-конкурсе « Снежный городок-2014» </vt:lpstr>
      <vt:lpstr>реализация проекта « Снежный городок» сблизит педагогов, родителей и детей, сделает детей более любознательными, самостоятельными, инициативными, творческими и поспособствует развитию речи и восприятию сенсорных эталонов. </vt:lpstr>
      <vt:lpstr>- Встреча и обсуждение проекта;  - Объяснения идеи и задания;  - подбор необходимых материалов и инвентаря для постройки снежного городка;  - Изготовление макета снежного городка; - Реализация проекта. </vt:lpstr>
      <vt:lpstr>1. Рассматривание иллюстраций с изображением зимних узоров, фигур из снега и льда;  2. Чтение художественной литературы, заучивание потешек, кричалок;  3. Наблюдение на участке за снегом, за зимними явлениями;  4. Проведение подвижных игр на свежем воздухе. </vt:lpstr>
      <vt:lpstr>- Подбор материала и проведение  экспериментов и опытов со снегом и льдом;  - Целевая прогулка к  снежным фигурам на других участках детского сада;  - Совместное детско-родительское творчество « Макет снежного городка»  - Реализация проекта  </vt:lpstr>
      <vt:lpstr>Создание снежной горки</vt:lpstr>
      <vt:lpstr>Снежная фигура  «Гусеница»</vt:lpstr>
      <vt:lpstr>«снежный лабиринт»</vt:lpstr>
      <vt:lpstr>«Снежный лабиринт»</vt:lpstr>
      <vt:lpstr>1. Презентация проекта « Снежный городок»; 2. подведение итогов смотра- конкурса 3. Проведение спортивного праздника «Зимние забавы» </vt:lpstr>
      <vt:lpstr>«Полянка в волшебном лесу»</vt:lpstr>
      <vt:lpstr>Снежные фигуры</vt:lpstr>
      <vt:lpstr>«Гости волшебного леса»</vt:lpstr>
      <vt:lpstr>- Организация совместной деятельности педагогов, детей, родителей.  - создание и реализация сюжетной композиции из снежных фигур и сооружений на территории участка нашей группы.  - Приз зрительских симпатий в смотре-конкурсе «Снежный городок - 2014»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мЕЖСЕМЕйНЫЙЙ ПРОЕКТ «В снежном царстве»</dc:title>
  <dc:creator>Sergey</dc:creator>
  <cp:lastModifiedBy>Sergey</cp:lastModifiedBy>
  <cp:revision>12</cp:revision>
  <dcterms:created xsi:type="dcterms:W3CDTF">2015-03-17T23:15:02Z</dcterms:created>
  <dcterms:modified xsi:type="dcterms:W3CDTF">2015-10-09T00:04:22Z</dcterms:modified>
</cp:coreProperties>
</file>