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9" r:id="rId5"/>
    <p:sldId id="261" r:id="rId6"/>
    <p:sldId id="262" r:id="rId7"/>
    <p:sldId id="263" r:id="rId8"/>
    <p:sldId id="266" r:id="rId9"/>
    <p:sldId id="267" r:id="rId10"/>
    <p:sldId id="268" r:id="rId11"/>
    <p:sldId id="270" r:id="rId12"/>
    <p:sldId id="271" r:id="rId13"/>
    <p:sldId id="265" r:id="rId14"/>
    <p:sldId id="272" r:id="rId15"/>
    <p:sldId id="273" r:id="rId16"/>
    <p:sldId id="274" r:id="rId17"/>
    <p:sldId id="277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4998"/>
    <a:srgbClr val="2A65AC"/>
    <a:srgbClr val="7A5E9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17" autoAdjust="0"/>
    <p:restoredTop sz="9466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F40CE-DE7F-4E49-9F81-EC96BD6B3004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1F138-0668-4544-A874-BAC5B338C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http://xn--80aabdpvdcjcjra4cc3kob5d.xn--p1ai/wp-content/uploads/kanaka31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NS\Desktop\&#1058;&#1072;&#1081;&#1085;&#1099;%20&#1080;%20&#1047;&#1072;&#1075;&#1072;&#1076;&#1082;&#1080;%20&#1055;&#1080;&#1088;&#1072;&#1084;&#1080;&#1076;%20-%20&#1082;&#1086;&#1087;&#1080;&#1103;\&#1050;&#1088;&#1099;&#1084;.wmv" TargetMode="External"/><Relationship Id="rId6" Type="http://schemas.openxmlformats.org/officeDocument/2006/relationships/image" Target="../media/image10.jpeg"/><Relationship Id="rId5" Type="http://schemas.openxmlformats.org/officeDocument/2006/relationships/hyperlink" Target="http://&#1089;&#1074;&#1103;&#1097;&#1077;&#1085;&#1085;&#1099;&#1081;&#1073;&#1072;&#1081;&#1082;&#1072;&#1083;&#1080;&#1088;&#1082;.&#1088;&#1092;/wp-content/uploads/kanaka31.jpg" TargetMode="Externa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www.seliger-hostel.ru/images/stories/dostopr/d3/011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NS\Desktop\&#1058;&#1072;&#1081;&#1085;&#1099;%20&#1080;%20&#1047;&#1072;&#1075;&#1072;&#1076;&#1082;&#1080;%20&#1055;&#1080;&#1088;&#1072;&#1084;&#1080;&#1076;%20-%20&#1082;&#1086;&#1087;&#1080;&#1103;\&#1048;&#1085;&#1090;&#1077;&#1088;&#1077;&#1089;&#1085;&#1099;&#1081;%20&#1092;&#1072;&#1082;&#1090;,%20&#1043;&#1086;&#1083;&#1086;&#1076;&#1085;&#1099;&#1077;%20&#1087;&#1080;&#1088;&#1072;&#1084;&#1080;&#1076;&#1099;.wmv" TargetMode="Externa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NS\Desktop\&#1058;&#1072;&#1081;&#1085;&#1099;%20&#1080;%20&#1047;&#1072;&#1075;&#1072;&#1076;&#1082;&#1080;%20&#1055;&#1080;&#1088;&#1072;&#1084;&#1080;&#1076;%20-%20&#1082;&#1086;&#1087;&#1080;&#1103;\&#1042;&#1074;&#1077;&#1076;&#1077;&#1085;&#1080;&#1077;.wmv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NS\Desktop\&#1058;&#1072;&#1081;&#1085;&#1099;%20&#1080;%20&#1047;&#1072;&#1075;&#1072;&#1076;&#1082;&#1080;%20&#1055;&#1080;&#1088;&#1072;&#1084;&#1080;&#1076;%20-%20&#1082;&#1086;&#1087;&#1080;&#1103;\&#1055;&#1080;&#1088;&#1072;&#1084;&#1080;&#1076;&#1072;%20&#1085;&#1072;%20&#1076;&#1085;&#1077;%20&#1086;&#1082;&#1077;&#1072;&#1085;&#1072;%20&#1074;%20&#1094;&#1077;&#1085;&#1090;&#1088;&#1077;%20&#1041;&#1077;&#1088;&#1084;&#1091;&#1076;&#1089;&#1082;&#1086;&#1075;&#1086;%20&#1090;&#1088;&#1077;&#1091;&#1075;&#1086;&#1083;&#1100;&#1085;&#1080;&#1082;&#1072;.wmv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988840"/>
            <a:ext cx="7772400" cy="1470025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r>
              <a:rPr lang="ru-RU" sz="3600" b="1" dirty="0">
                <a:ln>
                  <a:solidFill>
                    <a:srgbClr val="7A5E9C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Book Antiqua" pitchFamily="18" charset="0"/>
              </a:rPr>
              <a:t>ТАЙНЫ И ЗАГАДКИ ПИРАМИД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924944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glow rad="139700">
                    <a:schemeClr val="accent3">
                      <a:lumMod val="50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Исследовательская работа</a:t>
            </a:r>
            <a:endParaRPr lang="ru-RU" dirty="0">
              <a:solidFill>
                <a:schemeClr val="bg2">
                  <a:lumMod val="50000"/>
                </a:schemeClr>
              </a:solidFill>
              <a:effectLst>
                <a:glow rad="139700">
                  <a:schemeClr val="accent3">
                    <a:lumMod val="50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4941168"/>
            <a:ext cx="374441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Выполнили: </a:t>
            </a:r>
            <a:r>
              <a:rPr lang="ru-RU" sz="19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студенты гр. К-31</a:t>
            </a:r>
            <a:r>
              <a:rPr lang="en-US" sz="19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 </a:t>
            </a:r>
          </a:p>
          <a:p>
            <a:r>
              <a:rPr lang="ru-RU" sz="19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Загоруйко А. Иванов Р.</a:t>
            </a:r>
          </a:p>
          <a:p>
            <a:r>
              <a:rPr lang="ru-RU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Руководитель:</a:t>
            </a:r>
            <a:r>
              <a:rPr lang="ru-RU" sz="19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 преподаватель</a:t>
            </a:r>
          </a:p>
          <a:p>
            <a:r>
              <a:rPr lang="ru-RU" sz="19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 Математики Милёва И. В.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Кры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79512" y="1772816"/>
            <a:ext cx="3456384" cy="266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 descr="kanaka31">
            <a:hlinkClick r:id="rId5"/>
          </p:cNvPr>
          <p:cNvPicPr/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179512" y="1700808"/>
            <a:ext cx="3528392" cy="2808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86956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Пирамиды  в Крыму</a:t>
            </a:r>
            <a:endParaRPr lang="ru-RU" sz="32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571868" y="1500175"/>
            <a:ext cx="5300642" cy="3571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	Высота крымских пирамид составляет от 45 до 52 метров. На удивление поверхность стен и пола гладкая. В стенах пирамид находятся полости, расположенные на равных промежутках друг от друга и в строгом порядке, напоминающем кристаллическую решетку. Купола объектов были обмазаны неким составом с содержанием гипса и яичного белка.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144998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869160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Анализ куполов показал, что они представляют собою кварцевые генераторы, наполненные углекислым газом. Белок в свою очередь выступает для них фильтром – входит в резонанс с генератором и пропускает лишь те частоты, что соответствуют тонким материям.</a:t>
            </a:r>
            <a:endParaRPr lang="ru-RU" sz="2000" dirty="0">
              <a:solidFill>
                <a:srgbClr val="144998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9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Пирамиды Приморья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6430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144998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714488"/>
            <a:ext cx="8606760" cy="4522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Высота пирамид «Брат и Сестра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», найденных в г. Находка, 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около 300 м. Их возраст более 10 000 лет. Были разрушены в наше время. Дело в том, что пирамиды практически полностью состоит из известняка , который добывался для нужд строительства. Во время исследований проводимых учеными был обнаружен базальтовый слой в основании пирамиды, являющийся фундаментом и главным доказательством того, что гора “Брат” и «Сестра»</a:t>
            </a:r>
            <a:r>
              <a:rPr lang="ru-RU" sz="2000" b="1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- это не что иное, как искусственно созданный объект. Учеными было доказано, что подобный базальтовый слой не мог сформироваться естественным путем, это несвойственно для природных объектов и попросту невозможно. </a:t>
            </a:r>
          </a:p>
          <a:p>
            <a:pPr algn="just"/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Неподалеку от горы «Брат» были обнаружены обломки входа в пирамиду, он располагался с ее западной стороны, на небольшой высоте по отношению к основанию.</a:t>
            </a:r>
          </a:p>
          <a:p>
            <a:pPr marL="280988" indent="373063" algn="just">
              <a:buFontTx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b="11495"/>
          <a:stretch>
            <a:fillRect/>
          </a:stretch>
        </p:blipFill>
        <p:spPr bwMode="auto">
          <a:xfrm>
            <a:off x="4860032" y="2564904"/>
            <a:ext cx="3599995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4" cstate="print"/>
          <a:srcRect b="12760"/>
          <a:stretch>
            <a:fillRect/>
          </a:stretch>
        </p:blipFill>
        <p:spPr bwMode="auto">
          <a:xfrm>
            <a:off x="827584" y="2564904"/>
            <a:ext cx="3600400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524328" cy="7383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Пирамиды равняются на звезды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84785"/>
            <a:ext cx="8964488" cy="5515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Мы знаем о существовании Египетских, Южно-Американских и Мексиканских пирамид, но сегодня, кроме уже известных мест, где найдены пирамиды, добавились и другие. </a:t>
            </a:r>
          </a:p>
          <a:p>
            <a:pPr indent="449263" algn="just"/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И в их расположении явно просматривается какая-то закономерность. </a:t>
            </a:r>
          </a:p>
          <a:p>
            <a:pPr indent="376238">
              <a:buFont typeface="Wingdings" pitchFamily="2" charset="2"/>
              <a:buChar char="Ш"/>
            </a:pP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Например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,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если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мы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соединим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линией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гору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Кайлас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на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Тибете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с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местом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расположения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пирамиды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Хеопса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и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продолжим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эту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линию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дальше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,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то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на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е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ё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продолжении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будут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располагаться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древний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город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Вавилон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и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долина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пирамид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в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Китае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.</a:t>
            </a:r>
          </a:p>
          <a:p>
            <a:pPr indent="376238" algn="just">
              <a:buFont typeface="Wingdings" pitchFamily="2" charset="2"/>
              <a:buChar char="Ш"/>
            </a:pP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Если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соединить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линией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г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.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Кайлас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с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мегалитами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Стоунхенджа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(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Англия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),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то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на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этой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линии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окажутся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: 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Бермудский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треугольник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и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остров</a:t>
            </a:r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srgbClr val="144998"/>
                </a:solidFill>
                <a:latin typeface="Book Antiqua" pitchFamily="18" charset="0"/>
              </a:rPr>
              <a:t>Пасха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. </a:t>
            </a:r>
          </a:p>
          <a:p>
            <a:pPr indent="376238" algn="just">
              <a:buFont typeface="Wingdings" pitchFamily="2" charset="2"/>
              <a:buChar char="Ш"/>
            </a:pPr>
            <a:endParaRPr lang="ru-RU" sz="2000" dirty="0" smtClean="0">
              <a:solidFill>
                <a:srgbClr val="144998"/>
              </a:solidFill>
              <a:latin typeface="Book Antiqua" pitchFamily="18" charset="0"/>
            </a:endParaRPr>
          </a:p>
          <a:p>
            <a:pPr indent="376238" algn="just"/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Достоверно мы знаем только одно: пирамиды выравнивались на север потому, что египтяне считали, что мертвый фараон становится звездой на северном небе. </a:t>
            </a:r>
          </a:p>
          <a:p>
            <a:pPr indent="376238" algn="just">
              <a:lnSpc>
                <a:spcPct val="80000"/>
              </a:lnSpc>
              <a:buFont typeface="Wingdings" pitchFamily="2" charset="2"/>
              <a:buChar char="Ш"/>
            </a:pPr>
            <a:endParaRPr lang="ru-RU" b="1" dirty="0" smtClean="0">
              <a:solidFill>
                <a:srgbClr val="3333FF"/>
              </a:solidFill>
              <a:latin typeface="Times New Roman" pitchFamily="18" charset="0"/>
            </a:endParaRPr>
          </a:p>
          <a:p>
            <a:pPr indent="449263" algn="just"/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992888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Пирамиды равняются на звезды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" name="Рисунок 3" descr="http://www.esoreiter.ru/news/0305/0903055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814393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«Голодные» Пирамиды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6430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144998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pic>
        <p:nvPicPr>
          <p:cNvPr id="4" name="Picture 4" descr="Александр Голод исследователь Пирами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948264" y="1772816"/>
            <a:ext cx="1985989" cy="25078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8221" y="1590972"/>
            <a:ext cx="673391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144998"/>
                </a:solidFill>
                <a:latin typeface="Book Antiqua" pitchFamily="18" charset="0"/>
              </a:rPr>
              <a:t>Александр Голод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родился в марте 1949 года в городе Новомосковске. В 1971 году с отличием окончил мехмат Днепропетровского Государственного Университета.</a:t>
            </a:r>
            <a:endParaRPr lang="en-US" sz="2000" dirty="0" smtClean="0">
              <a:solidFill>
                <a:srgbClr val="144998"/>
              </a:solidFill>
              <a:latin typeface="Book Antiqua" pitchFamily="18" charset="0"/>
            </a:endParaRPr>
          </a:p>
          <a:p>
            <a:pPr algn="ctr"/>
            <a:endParaRPr lang="ru-RU" dirty="0"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891" y="2954215"/>
            <a:ext cx="67499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Начиная с 1990 года, на территории России и других стран ближнего и дальнего зарубежья проводятся работы по строительству и изучению Пирамид высотой 11, 22 и 44 метра. </a:t>
            </a:r>
          </a:p>
          <a:p>
            <a:pPr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Пирамиды Голода возводятся из стеклопластиковых конструкций.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271" y="4869160"/>
            <a:ext cx="8785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Можно предположить, что своё название «голодные», пирамиды получили по фамилии учёного, который их создал. А возможно от того, что они поглощают отрицательную энергию, окружающую их. 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«Голодные» Пирамиды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56792"/>
            <a:ext cx="58326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folHlink"/>
              </a:buClr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Рядом с Москвой открылась для экскурсий новая достопримечательность России: Пирамида, сочетающая в себе таинственность древних легенд с современными технологиями и научными достижениями. Устремляясь ввысь на 44 метра, Пирамида под Москвой построена без использования металла, из стеклопластиковых конструкций.  </a:t>
            </a:r>
            <a:endParaRPr lang="ru-RU" sz="2000" dirty="0">
              <a:solidFill>
                <a:srgbClr val="144998"/>
              </a:solidFill>
              <a:latin typeface="Book Antiqua" pitchFamily="18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lum contrast="42000"/>
          </a:blip>
          <a:srcRect/>
          <a:stretch>
            <a:fillRect/>
          </a:stretch>
        </p:blipFill>
        <p:spPr bwMode="auto">
          <a:xfrm>
            <a:off x="6372200" y="1628800"/>
            <a:ext cx="2447925" cy="24209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857472" y="4149080"/>
            <a:ext cx="6286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rgbClr val="144998"/>
                </a:solidFill>
                <a:latin typeface="Book Antiqua" pitchFamily="18" charset="0"/>
              </a:rPr>
              <a:t>B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2000 году по инициативе руководства Астраханского подразделения «Газпрома», обеспокоенного неблагоприятной экологической обстановкой в окрестностях газоконденсатного месторождения, была построена Пирамида высотой 22 метра. </a:t>
            </a:r>
            <a:endParaRPr lang="ru-RU" sz="2000" dirty="0">
              <a:solidFill>
                <a:srgbClr val="144998"/>
              </a:solidFill>
              <a:latin typeface="Book Antiqua" pitchFamily="18" charset="0"/>
            </a:endParaRPr>
          </a:p>
        </p:txBody>
      </p:sp>
      <p:pic>
        <p:nvPicPr>
          <p:cNvPr id="8" name="Рисунок 7" descr="http://www.seliger-hostel.ru/images/stories/dostopr/d3/011.jpg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77072"/>
            <a:ext cx="2448272" cy="2448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628800"/>
            <a:ext cx="79296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144998"/>
              </a:buClr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Пирамида — гениальная находка природы, пространство в ней свернулось особым образом, создав неповторимую энергетическую структуру. </a:t>
            </a:r>
          </a:p>
          <a:p>
            <a:pPr algn="just">
              <a:buClr>
                <a:srgbClr val="144998"/>
              </a:buClr>
            </a:pPr>
            <a:endParaRPr lang="ru-RU" sz="2000" dirty="0" smtClean="0">
              <a:solidFill>
                <a:srgbClr val="144998"/>
              </a:solidFill>
              <a:latin typeface="Book Antiqua" pitchFamily="18" charset="0"/>
            </a:endParaRPr>
          </a:p>
          <a:p>
            <a:pPr algn="just"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Пирамиды нейтрализуют негативное электромагнитное излучение на человека от компьютера, телевизора, холодильника и других электробытовых приборов.</a:t>
            </a:r>
          </a:p>
          <a:p>
            <a:pPr algn="just"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Пирамида, установленная в салоне автомобиля, сокращала расход топлива и снижала содержание </a:t>
            </a:r>
            <a:r>
              <a:rPr lang="ru-RU" sz="2000" i="1" dirty="0" smtClean="0">
                <a:solidFill>
                  <a:srgbClr val="144998"/>
                </a:solidFill>
                <a:latin typeface="Book Antiqua" pitchFamily="18" charset="0"/>
              </a:rPr>
              <a:t>СО</a:t>
            </a:r>
            <a:r>
              <a:rPr lang="ru-RU" sz="1400" i="1" dirty="0" smtClean="0">
                <a:solidFill>
                  <a:srgbClr val="144998"/>
                </a:solidFill>
                <a:latin typeface="Book Antiqua" pitchFamily="18" charset="0"/>
              </a:rPr>
              <a:t>2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в отработанных газах.</a:t>
            </a:r>
          </a:p>
          <a:p>
            <a:pPr algn="just"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Голландский исследователь Пауль </a:t>
            </a:r>
            <a:r>
              <a:rPr lang="ru-RU" sz="2000" dirty="0" err="1" smtClean="0">
                <a:solidFill>
                  <a:srgbClr val="144998"/>
                </a:solidFill>
                <a:latin typeface="Book Antiqua" pitchFamily="18" charset="0"/>
              </a:rPr>
              <a:t>Дикенс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в своей книге приводит примеры о лечебных свойствах пирамид. Он заметил, что с их помощью можно снимать головные боли, боли в суставах, останавливать кровотечения при небольших порезах и то, что энергия пирамид стимулирует обмен веществ и укрепляет иммунитет.</a:t>
            </a:r>
            <a:endParaRPr lang="ru-RU" sz="2000" dirty="0">
              <a:solidFill>
                <a:srgbClr val="144998"/>
              </a:solidFill>
              <a:latin typeface="Book Antiqu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Гениальная Находка Природы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6430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144998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pic>
        <p:nvPicPr>
          <p:cNvPr id="8" name="Интересный факт, Голодные пирамиды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1628800"/>
            <a:ext cx="8208912" cy="49685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>
                <p:cTn id="13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Гениальная Находка Природы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6430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144998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628800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В некоторых современных публикациях отмечается, что лекарства, выдержанные в пирамиде, сокращают курс лечения, а перевязочный материал, насыщаясь положительной энергетикой, способствует заживлению ран.</a:t>
            </a:r>
          </a:p>
          <a:p>
            <a:pPr algn="just"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Косметические крема и мази улучшают свое действие.</a:t>
            </a:r>
          </a:p>
          <a:p>
            <a:pPr algn="just"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Если хранить ювелирные изделия под пирамидой они самоочищаются и приобретают особый блеск, а драгоценные и полудрагоценные камни аккумулируют положительную биоэнергетику и потом постепенно ее отдают.</a:t>
            </a:r>
          </a:p>
          <a:p>
            <a:pPr algn="just"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Продукты питания, например крупа, мука, соль, сахар, кофе, чай, побывав в пирамиде, улучшают свои вкусовые качества.</a:t>
            </a:r>
          </a:p>
          <a:p>
            <a:pPr algn="just"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Возможно, для многих это будет не актуально, но в маленькой пирамиде самозатачиваются старые бритвенные лезвия, а в большой пирамиде вода не замерзает при -40</a:t>
            </a:r>
            <a:r>
              <a:rPr lang="ru-RU" sz="2000" baseline="30000" dirty="0" smtClean="0">
                <a:solidFill>
                  <a:srgbClr val="144998"/>
                </a:solidFill>
                <a:latin typeface="Book Antiqua" pitchFamily="18" charset="0"/>
              </a:rPr>
              <a:t>0</a:t>
            </a: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С. </a:t>
            </a:r>
          </a:p>
          <a:p>
            <a:pPr algn="just">
              <a:buClr>
                <a:srgbClr val="144998"/>
              </a:buCl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 По утверждению большинства исследователей, всё это является доказательством существования энергии пирамид.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Заключение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6430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144998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79512" y="2060848"/>
            <a:ext cx="878497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44998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Загадки пирамид всегда будут волновать человеческую фантазию и получать отклик в кинофильмах и книгах. Можно лишь надеяться на то, что современные технологии 21 века все же смогут открыть знания людям — знания, погребенные под толщей времени и песка.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144998"/>
              </a:solidFill>
              <a:effectLst/>
              <a:latin typeface="Book Antiqu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6430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144998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418" y="3312235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144998"/>
                </a:solidFill>
                <a:latin typeface="Book Antiqua" pitchFamily="18" charset="0"/>
              </a:rPr>
              <a:t>Спасибо за внимание!</a:t>
            </a:r>
            <a:endParaRPr lang="ru-RU" sz="4800" b="1" i="1" dirty="0">
              <a:solidFill>
                <a:srgbClr val="144998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Тайны и Загадки Пирамид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r>
              <a:rPr lang="ru-RU" sz="2400" b="1" dirty="0" smtClean="0">
                <a:solidFill>
                  <a:srgbClr val="144998"/>
                </a:solidFill>
                <a:latin typeface="Book Antiqua" pitchFamily="18" charset="0"/>
              </a:rPr>
              <a:t>Проблема</a:t>
            </a:r>
          </a:p>
          <a:p>
            <a:pPr algn="just">
              <a:buNone/>
            </a:pPr>
            <a:r>
              <a:rPr lang="en-US" sz="2400" dirty="0" smtClean="0">
                <a:latin typeface="Book Antiqua" pitchFamily="18" charset="0"/>
              </a:rPr>
              <a:t>	</a:t>
            </a: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Что мы знаем о пирамидах? Египет является для современного человека синонимом древности, а пирамиды представляют собой олицетворение загадочности давно ушедших цивилизаций. Тайны пирамид не дают покоя людям Запада, начиная с египетского похода Наполеона на рубеже XVIII-XIX столетий.  Эти загадки заинтересовали и меня, и я решила приоткрыть занавес тайны пирамид в своём исследовании.</a:t>
            </a:r>
          </a:p>
          <a:p>
            <a:pPr>
              <a:buNone/>
            </a:pPr>
            <a:endParaRPr lang="ru-RU" sz="2400" dirty="0">
              <a:solidFill>
                <a:srgbClr val="144998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Тайны и Загадки Пирамид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144998"/>
                </a:solidFill>
                <a:latin typeface="Book Antiqua" pitchFamily="18" charset="0"/>
              </a:rPr>
              <a:t>Гипотеза исследования </a:t>
            </a:r>
          </a:p>
          <a:p>
            <a:pPr lvl="0" algn="just">
              <a:buNone/>
            </a:pP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 	Можно ли утверждать, что пирамиды тесно связаны с фундаментальными и культурологическими науками.</a:t>
            </a:r>
          </a:p>
          <a:p>
            <a:pPr algn="ctr">
              <a:buNone/>
            </a:pPr>
            <a:r>
              <a:rPr lang="ru-RU" sz="2400" b="1" dirty="0" smtClean="0">
                <a:latin typeface="Book Antiqua" pitchFamily="18" charset="0"/>
              </a:rPr>
              <a:t> </a:t>
            </a:r>
            <a:r>
              <a:rPr lang="ru-RU" sz="2400" b="1" dirty="0" smtClean="0">
                <a:solidFill>
                  <a:srgbClr val="144998"/>
                </a:solidFill>
                <a:latin typeface="Book Antiqua" pitchFamily="18" charset="0"/>
              </a:rPr>
              <a:t>Цели исследования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Исследование гипотез о существовании тайн и загадок пирамид;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Рассмотрение возможностей их существования;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 Рассмотреть уникальные свойства пирамид;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 Рассмотреть роль пирамид в жизни человека.</a:t>
            </a:r>
            <a:endParaRPr lang="en-US" sz="2400" dirty="0" smtClean="0">
              <a:solidFill>
                <a:srgbClr val="144998"/>
              </a:solidFill>
              <a:latin typeface="Book Antiqua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144998"/>
              </a:solidFill>
              <a:latin typeface="Book Antiqua" pitchFamily="18" charset="0"/>
            </a:endParaRPr>
          </a:p>
          <a:p>
            <a:pPr>
              <a:buNone/>
            </a:pPr>
            <a:endParaRPr lang="ru-RU" sz="2400" dirty="0">
              <a:solidFill>
                <a:srgbClr val="144998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Тайны и Загадки Пирамид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144998"/>
                </a:solidFill>
                <a:latin typeface="Book Antiqua" pitchFamily="18" charset="0"/>
              </a:rPr>
              <a:t>Задачи:</a:t>
            </a: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Ознакомиться с историей создания пирамид (исторические рамки, применение необычных технологий),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Изучить основные предположения о применении пирамид (гробницы, обсерватории, антенны, генераторы энергии),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144998"/>
                </a:solidFill>
                <a:latin typeface="Book Antiqua" pitchFamily="18" charset="0"/>
              </a:rPr>
              <a:t>Рассмотреть тайны и загадки, относящиеся к пирамидам</a:t>
            </a:r>
          </a:p>
          <a:p>
            <a:pPr>
              <a:buNone/>
            </a:pPr>
            <a:endParaRPr lang="ru-RU" sz="2400" dirty="0">
              <a:solidFill>
                <a:srgbClr val="144998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Тайны и Загадки Пирамид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r>
              <a:rPr lang="ru-RU" sz="2400" b="1" dirty="0" smtClean="0">
                <a:solidFill>
                  <a:srgbClr val="144998"/>
                </a:solidFill>
                <a:latin typeface="Book Antiqua" pitchFamily="18" charset="0"/>
              </a:rPr>
              <a:t> Введение</a:t>
            </a:r>
          </a:p>
          <a:p>
            <a:pPr algn="just">
              <a:buNone/>
            </a:pPr>
            <a:r>
              <a:rPr lang="en-US" sz="24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r>
              <a:rPr lang="ru-RU" sz="2600" dirty="0" smtClean="0">
                <a:solidFill>
                  <a:srgbClr val="144998"/>
                </a:solidFill>
                <a:latin typeface="Book Antiqua" pitchFamily="18" charset="0"/>
              </a:rPr>
              <a:t>Пирамиды являются объектами всемирного исторического  и</a:t>
            </a:r>
            <a:r>
              <a:rPr lang="en-US" sz="26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ru-RU" sz="2600" dirty="0" smtClean="0">
                <a:solidFill>
                  <a:srgbClr val="144998"/>
                </a:solidFill>
                <a:latin typeface="Book Antiqua" pitchFamily="18" charset="0"/>
              </a:rPr>
              <a:t>культурного наследия. Сейчас египтологи насчитывают 108 пирамид. Но как  неудивительно первыми пирамиды стали строить отнюдь не египтяне. Первые</a:t>
            </a:r>
            <a:r>
              <a:rPr lang="en-US" sz="26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ru-RU" sz="2600" dirty="0" smtClean="0">
                <a:solidFill>
                  <a:srgbClr val="144998"/>
                </a:solidFill>
                <a:latin typeface="Book Antiqua" pitchFamily="18" charset="0"/>
              </a:rPr>
              <a:t>пирамиды ступенчатой структуры, называвшиеся зиккуратами, появились в Вавилоне, примерно в 2750 году до н.э. А вот  "правильные" пирамиды являются чисто</a:t>
            </a:r>
            <a:r>
              <a:rPr lang="en-US" sz="26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ru-RU" sz="2600" dirty="0" smtClean="0">
                <a:solidFill>
                  <a:srgbClr val="144998"/>
                </a:solidFill>
                <a:latin typeface="Book Antiqua" pitchFamily="18" charset="0"/>
              </a:rPr>
              <a:t>египетским изобретением, относящимся примерно к 2550 году до н.э.</a:t>
            </a:r>
          </a:p>
          <a:p>
            <a:pPr>
              <a:buNone/>
            </a:pPr>
            <a:endParaRPr lang="ru-RU" sz="2400" dirty="0">
              <a:solidFill>
                <a:srgbClr val="144998"/>
              </a:solidFill>
              <a:latin typeface="Book Antiqua" pitchFamily="18" charset="0"/>
            </a:endParaRPr>
          </a:p>
        </p:txBody>
      </p:sp>
      <p:pic>
        <p:nvPicPr>
          <p:cNvPr id="4" name="Введение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699792" y="2492896"/>
            <a:ext cx="4296477" cy="32223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100000">
                <p:cTn id="14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Великая Пирамида Хеопса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65756" y="1500174"/>
            <a:ext cx="5929322" cy="504351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3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Пустынное, каменистое плато Гизе, где находится комплекс пирамид, имеет</a:t>
            </a:r>
            <a:r>
              <a:rPr lang="en-US" sz="23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плоскую форму, с небольшим наклоном с запада на восток на протяжении   2-хкилометров и с севера на юг - 1,3 километра. Комплекс, расположенный на нём, состоит из трёх больших пирамид,</a:t>
            </a:r>
            <a:r>
              <a:rPr lang="en-US" sz="23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сфинкса и храмов. Примечательно, что все стороны пирамид практически точно ориентированы</a:t>
            </a:r>
            <a:r>
              <a:rPr lang="en-US" sz="2300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на магнитные  полюса.</a:t>
            </a:r>
            <a:endParaRPr lang="ru-RU" sz="2300" dirty="0">
              <a:solidFill>
                <a:srgbClr val="144998"/>
              </a:solidFill>
              <a:latin typeface="Book Antiqua" pitchFamily="18" charset="0"/>
            </a:endParaRPr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14818"/>
            <a:ext cx="314324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http://pyramid.org.ua/images/articles/1219515023_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643050"/>
            <a:ext cx="3147571" cy="22860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Великая Пирамида Хеопса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660849" cy="47708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/>
              <a:t>	</a:t>
            </a:r>
            <a:r>
              <a:rPr lang="ru-RU" sz="2300" b="1" dirty="0" smtClean="0">
                <a:solidFill>
                  <a:srgbClr val="144998"/>
                </a:solidFill>
                <a:latin typeface="Book Antiqua" pitchFamily="18" charset="0"/>
              </a:rPr>
              <a:t>Пирамида Хеопса</a:t>
            </a: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 является фантастическим шедевром инженерного искусства не только благодаря своим гигантским размерам. Она</a:t>
            </a:r>
            <a:r>
              <a:rPr lang="ru-RU" sz="2300" b="1" dirty="0" smtClean="0">
                <a:solidFill>
                  <a:srgbClr val="144998"/>
                </a:solidFill>
                <a:latin typeface="Book Antiqua" pitchFamily="18" charset="0"/>
              </a:rPr>
              <a:t> </a:t>
            </a: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весит 6,3 миллиона тонн и содержит строительного материала больше, чем ушло на сооружение всех соборов, церквей и часовен в Англии! Сегодня пирамида состоит  из 203 рядов каменной кладки, имеет высоту 138 м. и до 13-го столетия имела облицовку из белого полированного известняка. В 13-м столетии землетрясение расшатало некоторые из  камней оболочки и арабы стали использовать облицовку на строительство и восстановление Каирских дворцов и мечетей.</a:t>
            </a:r>
            <a:endParaRPr lang="ru-RU" sz="2300" dirty="0">
              <a:solidFill>
                <a:srgbClr val="144998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60849" cy="504351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/>
              <a:t>	</a:t>
            </a: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Недалеко от Бермудских островов найдены гигантские подводные пирамиды высотой 300 метров. Эти странные сооружения на глубине двух тысяч футов с помощью гидролокатора были обнаружены океанографом доктором Верлагом Мейером. </a:t>
            </a:r>
          </a:p>
          <a:p>
            <a:pPr algn="just">
              <a:buNone/>
            </a:pP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	Исследования с помощью другой аппаратуры позволили ученому определить, что пирамиды, возможно, сделаны из толстого стекла. Пирамиды - действительно внушительные сооружения, ведь каждая из них больше самой большой пирамиды на суше </a:t>
            </a: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- </a:t>
            </a:r>
            <a:r>
              <a:rPr lang="ru-RU" sz="2300" dirty="0" smtClean="0">
                <a:solidFill>
                  <a:srgbClr val="144998"/>
                </a:solidFill>
                <a:latin typeface="Book Antiqua" pitchFamily="18" charset="0"/>
              </a:rPr>
              <a:t>пирамиды Хеопса в Египте. Удалось установить также, что пирамидам примерно полвека, то есть они не являются осколками ушедших цивилизаций.</a:t>
            </a:r>
            <a:endParaRPr lang="ru-RU" sz="2300" dirty="0">
              <a:solidFill>
                <a:srgbClr val="144998"/>
              </a:solidFill>
              <a:latin typeface="Book Antiqua" pitchFamily="18" charset="0"/>
            </a:endParaRPr>
          </a:p>
        </p:txBody>
      </p:sp>
      <p:pic>
        <p:nvPicPr>
          <p:cNvPr id="7" name="Пирамида на дне океана в центре Бермудского треугольник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67744" y="1916832"/>
            <a:ext cx="4608512" cy="34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Пирамиды в Бермудах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>
                <p:cTn id="14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869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Пирамиды  в Мексике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1628800"/>
            <a:ext cx="8229600" cy="26500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	Наибольшую известность получили мексиканские Пирамиды, которые по своим размерам не уступают Египетским. Пирамиды Солнца близ Мехико имеют высоту 63 метра и периметр квадратного основания в тысячу метров. А весь комплекс Пирамид представляет собой космическую схему, строение которой точно соответствовало расположению планет солнечной системы и восходам над горизонтом Сириуса, Плеяд Большой Медведицы. 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  <a:t>	</a:t>
            </a:r>
            <a:br>
              <a:rPr lang="ru-RU" sz="2000" dirty="0" smtClean="0">
                <a:solidFill>
                  <a:srgbClr val="144998"/>
                </a:solidFill>
                <a:latin typeface="Book Antiqua" pitchFamily="18" charset="0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144998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pic>
        <p:nvPicPr>
          <p:cNvPr id="9" name="Рисунок 8" descr="http://pyramid.org.ua/images/articles/1219511667_5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28154" y="4357694"/>
            <a:ext cx="3312368" cy="20614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http://images-5.moifoto.ru/big/1/124/1941207whe.jpg?126644026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293096"/>
            <a:ext cx="3312368" cy="20882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876</Words>
  <Application>Microsoft Office PowerPoint</Application>
  <PresentationFormat>Экран (4:3)</PresentationFormat>
  <Paragraphs>79</Paragraphs>
  <Slides>19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ТАЙНЫ И ЗАГАДКИ ПИРАМИД</vt:lpstr>
      <vt:lpstr>Тайны и Загадки Пирамид </vt:lpstr>
      <vt:lpstr>Тайны и Загадки Пирамид </vt:lpstr>
      <vt:lpstr>Тайны и Загадки Пирамид </vt:lpstr>
      <vt:lpstr>Тайны и Загадки Пирамид </vt:lpstr>
      <vt:lpstr>Великая Пирамида Хеопса </vt:lpstr>
      <vt:lpstr>Великая Пирамида Хеопса </vt:lpstr>
      <vt:lpstr>Пирамиды в Бермудах </vt:lpstr>
      <vt:lpstr>Пирамиды  в Мексике </vt:lpstr>
      <vt:lpstr>Пирамиды  в Крыму</vt:lpstr>
      <vt:lpstr>Пирамиды Приморья </vt:lpstr>
      <vt:lpstr>Пирамиды равняются на звезды</vt:lpstr>
      <vt:lpstr>Пирамиды равняются на звезды  </vt:lpstr>
      <vt:lpstr>«Голодные» Пирамиды </vt:lpstr>
      <vt:lpstr>«Голодные» Пирамиды </vt:lpstr>
      <vt:lpstr>Гениальная Находка Природы </vt:lpstr>
      <vt:lpstr>Гениальная Находка Природы </vt:lpstr>
      <vt:lpstr>Заключение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77</cp:revision>
  <dcterms:created xsi:type="dcterms:W3CDTF">2015-02-02T06:54:35Z</dcterms:created>
  <dcterms:modified xsi:type="dcterms:W3CDTF">2015-02-20T08:26:51Z</dcterms:modified>
</cp:coreProperties>
</file>