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6C7-A1DA-408D-89E9-F434A34721FE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84E-8E97-45A9-9BAA-BE104E4D9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6C7-A1DA-408D-89E9-F434A34721FE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84E-8E97-45A9-9BAA-BE104E4D9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6C7-A1DA-408D-89E9-F434A34721FE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84E-8E97-45A9-9BAA-BE104E4D9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6C7-A1DA-408D-89E9-F434A34721FE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84E-8E97-45A9-9BAA-BE104E4D9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6C7-A1DA-408D-89E9-F434A34721FE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84E-8E97-45A9-9BAA-BE104E4D9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6C7-A1DA-408D-89E9-F434A34721FE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84E-8E97-45A9-9BAA-BE104E4D9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6C7-A1DA-408D-89E9-F434A34721FE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84E-8E97-45A9-9BAA-BE104E4D9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6C7-A1DA-408D-89E9-F434A34721FE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84E-8E97-45A9-9BAA-BE104E4D9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6C7-A1DA-408D-89E9-F434A34721FE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84E-8E97-45A9-9BAA-BE104E4D9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6C7-A1DA-408D-89E9-F434A34721FE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84E-8E97-45A9-9BAA-BE104E4D9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6C7-A1DA-408D-89E9-F434A34721FE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84E-8E97-45A9-9BAA-BE104E4D9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646C7-A1DA-408D-89E9-F434A34721FE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D984E-8E97-45A9-9BAA-BE104E4D9D7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tpuskrk.ru/country/145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vizitki-ru.ru/img/733/zel192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87365"/>
            <a:ext cx="4788024" cy="127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otpuskrk.ru/content/news/3059/%D0%A2%D1%80%D0%B0%D0%B4%D0%B8%D1%86%D0%B8%D0%B8%20%D0%B8%20%D0%BE%D0%B1%D1%8B%D1%87%D0%B0%D0%B8%20%D0%BE%D1%81%D0%B5%D1%82%D0%B8%D0%BD_w_1140_h_626.77734375_q_9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268760"/>
            <a:ext cx="5940425" cy="3262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1661" y="487125"/>
            <a:ext cx="71215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Традиции и обычаи осетин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vizitki-ru.ru/img/733/zel192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5587365"/>
            <a:ext cx="4644008" cy="127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372200" y="4797152"/>
            <a:ext cx="277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Работу выполнила </a:t>
            </a:r>
            <a:endParaRPr lang="ru-RU" b="1" dirty="0" smtClean="0"/>
          </a:p>
          <a:p>
            <a:r>
              <a:rPr lang="ru-RU" b="1" dirty="0" smtClean="0"/>
              <a:t>ученица </a:t>
            </a:r>
            <a:r>
              <a:rPr lang="ru-RU" b="1" dirty="0"/>
              <a:t>2 «В» класса </a:t>
            </a:r>
            <a:endParaRPr lang="ru-RU" b="1" dirty="0" smtClean="0"/>
          </a:p>
          <a:p>
            <a:r>
              <a:rPr lang="ru-RU" b="1" dirty="0" err="1" smtClean="0"/>
              <a:t>Гериева</a:t>
            </a:r>
            <a:r>
              <a:rPr lang="ru-RU" b="1" dirty="0" smtClean="0"/>
              <a:t> </a:t>
            </a:r>
            <a:r>
              <a:rPr lang="ru-RU" b="1" dirty="0"/>
              <a:t>Тамара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548680"/>
            <a:ext cx="7772400" cy="150018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Особое отношение у осетин к старшим. Их уважают и почитают. В Осетии принято уступать место старшим в транспорте, а также уважительно вставать при появлении старших. При встрече, мужчины Осетии, в знак уважения, приветствует друг друга рукопожатием. Даже с незнакомыми людьми. Гости республики всегда восхищаются этой традицией.</a:t>
            </a:r>
          </a:p>
          <a:p>
            <a:endParaRPr lang="ru-RU" dirty="0"/>
          </a:p>
        </p:txBody>
      </p:sp>
      <p:pic>
        <p:nvPicPr>
          <p:cNvPr id="4098" name="Picture 2" descr="http://montinyak.ru/wp-content/uploads/2012/08/brands0okt5u_img_thumb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5648308" cy="3816424"/>
          </a:xfrm>
          <a:prstGeom prst="rect">
            <a:avLst/>
          </a:prstGeom>
          <a:noFill/>
        </p:spPr>
      </p:pic>
      <p:pic>
        <p:nvPicPr>
          <p:cNvPr id="4100" name="Picture 4" descr="http://ka2.ru/under/graphic/atlantida_next/tabity_1/toad_col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505227" y="3215853"/>
            <a:ext cx="4419600" cy="1533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620688"/>
            <a:ext cx="7772400" cy="1500187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Данью уважения к старшим, является поведение молодежи на улицах города. Нигде в городе не встретишь откровенно целующихся парочек. Здесь это не принято и считается неприличным. Парочки, которые гуляют по городу и набережной, выглядят скромно и целомудренно, как в старые добрые времена.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http://gallery.darial-online.ru/vladikavkaz/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3352800" cy="4762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2" name="Picture 4" descr="http://allneboscreb.ru/uploads/posts/2012-04/1335261220_vladikavkaz.-stolovaya-gora.-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348880"/>
            <a:ext cx="4762500" cy="3571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www.craftsmanspace.com/sites/default/files/free-patterns/Corner_floral_ornamen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172602" y="2886603"/>
            <a:ext cx="3546276" cy="4396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556792"/>
            <a:ext cx="7772400" cy="1500187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Осетины очень музыкальный народ. Национальная осетинская музыка звучит из окон домов, проезжающих маршрутных такси и даже с мобильных устройств горожан. Но то, как любят осетины танцы – не поддается никакому описанию. Если вам посчастливится попасть на осетинский праздник, вашему удивлению и восторгу не будет границ. Вы увидите все танцы народов </a:t>
            </a:r>
            <a:r>
              <a:rPr lang="ru-RU" sz="1800" b="1" dirty="0">
                <a:solidFill>
                  <a:schemeClr val="tx1"/>
                </a:solidFill>
                <a:hlinkClick r:id="rId3"/>
              </a:rPr>
              <a:t>Кавказа</a:t>
            </a:r>
            <a:r>
              <a:rPr lang="ru-RU" sz="1800" b="1" dirty="0">
                <a:solidFill>
                  <a:schemeClr val="tx1"/>
                </a:solidFill>
              </a:rPr>
              <a:t> – зажигательную и искрометную лезгинку (которую, кстати, осетины танцуют просто мастерски!), грациозные плавные осетинские парные танцы и конечно любимый всеми </a:t>
            </a:r>
            <a:r>
              <a:rPr lang="ru-RU" sz="1800" b="1" dirty="0" err="1">
                <a:solidFill>
                  <a:schemeClr val="tx1"/>
                </a:solidFill>
              </a:rPr>
              <a:t>Шалахо</a:t>
            </a:r>
            <a:r>
              <a:rPr lang="ru-RU" sz="1800" b="1" dirty="0">
                <a:solidFill>
                  <a:schemeClr val="tx1"/>
                </a:solidFill>
              </a:rPr>
              <a:t>.</a:t>
            </a:r>
          </a:p>
          <a:p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http://osinform.ru/uploads/posts/2010-07/1278404783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</p:spPr>
      </p:pic>
      <p:pic>
        <p:nvPicPr>
          <p:cNvPr id="6148" name="Picture 4" descr="http://osinform.ru/uploads/posts/2010-07/1278404783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</p:spPr>
      </p:pic>
      <p:pic>
        <p:nvPicPr>
          <p:cNvPr id="6150" name="Picture 6" descr="http://osradio.ru/uploads/fotki/old/15479/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2852935"/>
            <a:ext cx="4248472" cy="3268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764704"/>
            <a:ext cx="7772400" cy="1500187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Одним из любимейших праздников в Осетии, является праздник Святого Георгия - у осетин он считается покровителем всех мужчин, путников и защитником всех бедных и обездоленных. Этот христианский праздник приходится на последнюю неделю ноября и длится семь дней. В каждом доме накрывается стол с традиционными тремя пирогами и мясом жертвенного барана или бычка. Свинину в эту неделю не едят.    </a:t>
            </a:r>
          </a:p>
          <a:p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Уастырдж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8884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240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Регина</dc:creator>
  <cp:lastModifiedBy>Регина</cp:lastModifiedBy>
  <cp:revision>1</cp:revision>
  <dcterms:created xsi:type="dcterms:W3CDTF">2015-10-09T06:50:16Z</dcterms:created>
  <dcterms:modified xsi:type="dcterms:W3CDTF">2015-10-09T08:55:59Z</dcterms:modified>
</cp:coreProperties>
</file>