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61" r:id="rId14"/>
    <p:sldId id="26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40" autoAdjust="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467B5-612E-4B37-BB87-8B40E1C140CC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CFF27-CFA0-4F67-A9DB-B2594B473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4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26342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46337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2106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252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33006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2948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6316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9298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4488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7572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6914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7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5637-49C9-4EB4-B792-3C55E409FE24}" type="datetimeFigureOut">
              <a:rPr lang="ru-RU" smtClean="0"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18AAD-EEDF-493F-9595-956DC8D2F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21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Юдина О.Г.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ГБОУ СОШ №796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№5 тема «Добро и зло»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327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9281" y="119675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день рождения имениннику неожиданно принесли в подарок две одинаковые машинки. На что мальчик сказал “Что мне делать с двумя машинками? Ведь у меня такая уже есть!”</a:t>
            </a:r>
          </a:p>
          <a:p>
            <a:r>
              <a:rPr lang="ru-RU" sz="2800" dirty="0"/>
              <a:t>Что бы вы сказали на месте мальчика, чтобы не обидеть гостя?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9281" y="4509120"/>
            <a:ext cx="76371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Большое спасибо! У меня теперь две одинаковые машинки, можно играть вдвоем!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32656"/>
            <a:ext cx="2348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Ситуация 3</a:t>
            </a:r>
          </a:p>
        </p:txBody>
      </p:sp>
    </p:spTree>
    <p:extLst>
      <p:ext uri="{BB962C8B-B14F-4D97-AF65-F5344CB8AC3E}">
        <p14:creationId xmlns:p14="http://schemas.microsoft.com/office/powerpoint/2010/main" val="943488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9281" y="1196752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школьном коридоре разговаривают 2 учителя. Среди них Катя увидела свою учительницу и вежливо поздоровалась только с ней: “Здравствуйте, Ольга Ивановна!” Правильно ли поступила девочка?</a:t>
            </a:r>
            <a:r>
              <a:rPr lang="ru-RU" sz="2800" i="1" dirty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9281" y="4509120"/>
            <a:ext cx="7637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Надо было сказать общее “Здравствуйте</a:t>
            </a:r>
            <a:r>
              <a:rPr lang="ru-RU" sz="2800" dirty="0" smtClean="0"/>
              <a:t>”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32656"/>
            <a:ext cx="2348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Ситуация 3</a:t>
            </a:r>
          </a:p>
        </p:txBody>
      </p:sp>
    </p:spTree>
    <p:extLst>
      <p:ext uri="{BB962C8B-B14F-4D97-AF65-F5344CB8AC3E}">
        <p14:creationId xmlns:p14="http://schemas.microsoft.com/office/powerpoint/2010/main" val="3545556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Yudina_OG\Desktop\ДЗ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312" y="2132856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38518" y="260648"/>
            <a:ext cx="626543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Узнай сказочных героев.</a:t>
            </a:r>
          </a:p>
          <a:p>
            <a:pPr algn="ctr"/>
            <a:r>
              <a:rPr lang="ru-RU" sz="3600" dirty="0" smtClean="0"/>
              <a:t>По какому признаку их можно </a:t>
            </a:r>
          </a:p>
          <a:p>
            <a:pPr algn="ctr"/>
            <a:r>
              <a:rPr lang="ru-RU" sz="3600" dirty="0" smtClean="0"/>
              <a:t>разделить на две группы.</a:t>
            </a:r>
            <a:endParaRPr lang="ru-RU" sz="3600" dirty="0"/>
          </a:p>
        </p:txBody>
      </p:sp>
      <p:pic>
        <p:nvPicPr>
          <p:cNvPr id="1026" name="Picture 2" descr="C:\Users\Yudina_OG\Desktop\ДЗ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312" y="2132856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udina_OG\Desktop\ДЗ-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312" y="4418856"/>
            <a:ext cx="22860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Yudina_OG\Desktop\ДЗ-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341" y="2240806"/>
            <a:ext cx="17430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Yudina_OG\Desktop\ДЗ-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312" y="4047381"/>
            <a:ext cx="190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Yudina_OG\Desktop\ДЗ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627" y="4047381"/>
            <a:ext cx="3122920" cy="24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215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Правила доброты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1.Будь отзывчив и внимателен к людям.</a:t>
            </a:r>
          </a:p>
          <a:p>
            <a:r>
              <a:rPr lang="ru-RU" dirty="0" smtClean="0"/>
              <a:t> 2. Помогай другим сам, а не жди, когда тебя попросят об этом. </a:t>
            </a:r>
          </a:p>
          <a:p>
            <a:r>
              <a:rPr lang="ru-RU" dirty="0" smtClean="0"/>
              <a:t>3.Люби людей знакомых и незнакомых. </a:t>
            </a:r>
          </a:p>
          <a:p>
            <a:r>
              <a:rPr lang="ru-RU" dirty="0" smtClean="0"/>
              <a:t>4. Призывай окружающих к хорошим взаимоотношениям. </a:t>
            </a:r>
          </a:p>
          <a:p>
            <a:r>
              <a:rPr lang="ru-RU" dirty="0" smtClean="0"/>
              <a:t>5.Делай добро для людей. </a:t>
            </a:r>
          </a:p>
          <a:p>
            <a:r>
              <a:rPr lang="ru-RU" dirty="0" smtClean="0"/>
              <a:t>6. Не завидуй. </a:t>
            </a:r>
          </a:p>
          <a:p>
            <a:r>
              <a:rPr lang="ru-RU" dirty="0" smtClean="0"/>
              <a:t>7. Не груби. </a:t>
            </a:r>
          </a:p>
          <a:p>
            <a:r>
              <a:rPr lang="ru-RU" dirty="0" smtClean="0"/>
              <a:t>8. Не вредничай.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4066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67687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Добро – это ты!</a:t>
            </a:r>
          </a:p>
          <a:p>
            <a:r>
              <a:rPr lang="ru-RU" sz="2800" dirty="0"/>
              <a:t>Добро – это я!</a:t>
            </a:r>
          </a:p>
          <a:p>
            <a:r>
              <a:rPr lang="ru-RU" sz="2800" dirty="0"/>
              <a:t>Добро – это целая наша Земля!</a:t>
            </a:r>
          </a:p>
          <a:p>
            <a:r>
              <a:rPr lang="ru-RU" sz="2800" dirty="0"/>
              <a:t>Добро – это праздник в семье,</a:t>
            </a:r>
          </a:p>
          <a:p>
            <a:r>
              <a:rPr lang="ru-RU" sz="2800" dirty="0"/>
              <a:t>Добро – это песня ручья по весне,</a:t>
            </a:r>
          </a:p>
          <a:p>
            <a:r>
              <a:rPr lang="ru-RU" sz="2800" dirty="0"/>
              <a:t>Добро -  это радости море и смеха,</a:t>
            </a:r>
          </a:p>
          <a:p>
            <a:r>
              <a:rPr lang="ru-RU" sz="2800" dirty="0"/>
              <a:t>Добро – это также прекрасно, как лето!</a:t>
            </a:r>
          </a:p>
          <a:p>
            <a:r>
              <a:rPr lang="ru-RU" sz="2800" dirty="0"/>
              <a:t>Когда мама и папа рядом – Добро!</a:t>
            </a:r>
          </a:p>
          <a:p>
            <a:r>
              <a:rPr lang="ru-RU" sz="2800" dirty="0"/>
              <a:t>И люди идут, улыбаясь в метро,</a:t>
            </a:r>
          </a:p>
          <a:p>
            <a:r>
              <a:rPr lang="ru-RU" sz="2800" dirty="0"/>
              <a:t>Ну в общем, добро – это что-то такое,</a:t>
            </a:r>
          </a:p>
          <a:p>
            <a:r>
              <a:rPr lang="ru-RU" sz="2800" dirty="0"/>
              <a:t>Что объяснить не в силах порою!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122" name="Picture 2" descr="C:\Users\Yudina_OG\Desktop\0028-024-Dobro-i-zlo-konspekt-uro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67" y="5013176"/>
            <a:ext cx="2149934" cy="16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025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Yudina_OG\Desktop\добро и зл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72883"/>
            <a:ext cx="9578047" cy="717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112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Как бы жизнь не летела -</a:t>
            </a:r>
          </a:p>
          <a:p>
            <a:pPr marL="0" indent="0">
              <a:buNone/>
            </a:pPr>
            <a:r>
              <a:rPr lang="ru-RU" b="1" dirty="0"/>
              <a:t>Дней своих не жалей,</a:t>
            </a:r>
          </a:p>
          <a:p>
            <a:pPr marL="0" indent="0">
              <a:buNone/>
            </a:pPr>
            <a:r>
              <a:rPr lang="ru-RU" b="1" dirty="0"/>
              <a:t>Делай доброе дело</a:t>
            </a:r>
          </a:p>
          <a:p>
            <a:pPr marL="0" indent="0">
              <a:buNone/>
            </a:pPr>
            <a:r>
              <a:rPr lang="ru-RU" b="1" dirty="0"/>
              <a:t>Ради счастья людей.</a:t>
            </a:r>
          </a:p>
          <a:p>
            <a:pPr marL="0" indent="0">
              <a:buNone/>
            </a:pPr>
            <a:r>
              <a:rPr lang="ru-RU" b="1" dirty="0"/>
              <a:t>Чтобы сердце горело,</a:t>
            </a:r>
          </a:p>
          <a:p>
            <a:pPr marL="0" indent="0">
              <a:buNone/>
            </a:pPr>
            <a:r>
              <a:rPr lang="ru-RU" b="1" dirty="0"/>
              <a:t>А не тлело во мгле</a:t>
            </a:r>
          </a:p>
          <a:p>
            <a:pPr marL="0" indent="0">
              <a:buNone/>
            </a:pPr>
            <a:r>
              <a:rPr lang="ru-RU" b="1" dirty="0"/>
              <a:t>Делай доброе дело-</a:t>
            </a:r>
          </a:p>
          <a:p>
            <a:pPr marL="0" indent="0">
              <a:buNone/>
            </a:pPr>
            <a:r>
              <a:rPr lang="ru-RU" b="1" dirty="0"/>
              <a:t>Тем живём на земле.</a:t>
            </a: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А. Лесных</a:t>
            </a:r>
          </a:p>
          <a:p>
            <a:endParaRPr lang="ru-RU" dirty="0"/>
          </a:p>
        </p:txBody>
      </p:sp>
      <p:pic>
        <p:nvPicPr>
          <p:cNvPr id="4" name="Picture 3" descr="C:\Users\Yudina_OG\Desktop\dobro-i-zl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42793"/>
            <a:ext cx="273367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028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Добро и зло –главные моральные понятия в жизни</a:t>
            </a:r>
          </a:p>
          <a:p>
            <a:endParaRPr lang="ru-RU" dirty="0"/>
          </a:p>
        </p:txBody>
      </p:sp>
      <p:pic>
        <p:nvPicPr>
          <p:cNvPr id="3074" name="Picture 2" descr="C:\Users\Yudina_OG\Desktop\gud-300x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18780"/>
            <a:ext cx="3744416" cy="287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96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1450504" cy="6046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Добро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1593954"/>
            <a:ext cx="660119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- это нравственная ценность, которая относится к человеческой деятельности, образец поступков людей и отношений между ними.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739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Зло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1162" y="1593954"/>
            <a:ext cx="660119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- это противоположность добра, это то, что мораль стремится устранить и исправить.</a:t>
            </a:r>
          </a:p>
          <a:p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84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844824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Худо тому, кто добра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1844824"/>
            <a:ext cx="3380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н</a:t>
            </a:r>
            <a:r>
              <a:rPr lang="ru-RU" sz="3200" dirty="0" smtClean="0"/>
              <a:t>е делает никому.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226758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Добро помни,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661136" y="2267580"/>
            <a:ext cx="2743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 зло забывай.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269962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 добро добром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65778" y="2699628"/>
            <a:ext cx="1401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латят.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305966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 посеешь,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3059668"/>
            <a:ext cx="26897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т</a:t>
            </a:r>
            <a:r>
              <a:rPr lang="ru-RU" sz="3200" dirty="0" smtClean="0"/>
              <a:t>о и пожнешь.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128149" y="3419708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Доброе дело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6753" y="3419708"/>
            <a:ext cx="3272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с</a:t>
            </a:r>
            <a:r>
              <a:rPr lang="ru-RU" sz="3200" dirty="0" smtClean="0"/>
              <a:t>амо себя хвалит.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869398" y="698793"/>
            <a:ext cx="5008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Продолжи пословицы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4987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1856" y="281553"/>
            <a:ext cx="6613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Распредели слова на две группы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1681644"/>
            <a:ext cx="1932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Жестокость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635896" y="1148942"/>
            <a:ext cx="0" cy="4697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5896" y="2113692"/>
            <a:ext cx="2153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Сострадание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2483024"/>
            <a:ext cx="1623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Терпение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35896" y="2843064"/>
            <a:ext cx="1278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Эгоизм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3265820"/>
            <a:ext cx="2307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Отзывчивость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635896" y="3635152"/>
            <a:ext cx="135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Зависть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635896" y="3985900"/>
            <a:ext cx="12143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Забота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6" y="4355232"/>
            <a:ext cx="1683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Жадность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635896" y="4705980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Любовь</a:t>
            </a:r>
            <a:endParaRPr lang="ru-RU" sz="28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816398" y="1148942"/>
            <a:ext cx="0" cy="4697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05773" y="980728"/>
            <a:ext cx="1170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Добро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7013871" y="980728"/>
            <a:ext cx="726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Зло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36301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9281" y="119675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Девочка возмущенно жаловалась маме: “Во дворе есть такой плохой мальчик – все время зовет меня Валькой”. “А ты как его зовешь?” – спросила мама. “Я его вообще никак не зову. Я ему просто кричу: “Эй, ты!”</a:t>
            </a:r>
          </a:p>
          <a:p>
            <a:r>
              <a:rPr lang="ru-RU" sz="2800" dirty="0"/>
              <a:t>Права ли была девочка?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9281" y="4509120"/>
            <a:ext cx="76371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Девочка сама должна звать мальчика по имени, показывая ему пример, а не кричать “Эй, ты!”)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32656"/>
            <a:ext cx="2348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Ситуация 1</a:t>
            </a:r>
          </a:p>
        </p:txBody>
      </p:sp>
    </p:spTree>
    <p:extLst>
      <p:ext uri="{BB962C8B-B14F-4D97-AF65-F5344CB8AC3E}">
        <p14:creationId xmlns:p14="http://schemas.microsoft.com/office/powerpoint/2010/main" val="726117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9281" y="1196752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Мальчик крикнул прохожему “Сколько время?”</a:t>
            </a:r>
          </a:p>
          <a:p>
            <a:r>
              <a:rPr lang="ru-RU" sz="2800" dirty="0"/>
              <a:t>Какие ошибки допустил мальчик?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1784" y="3429000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/>
              <a:t>надо </a:t>
            </a:r>
            <a:r>
              <a:rPr lang="ru-RU" sz="2800" dirty="0"/>
              <a:t>было не кричать, а говорить; </a:t>
            </a:r>
            <a:endParaRPr lang="ru-RU" sz="2800" dirty="0" smtClean="0"/>
          </a:p>
          <a:p>
            <a:r>
              <a:rPr lang="ru-RU" sz="2800" dirty="0" smtClean="0"/>
              <a:t>2</a:t>
            </a:r>
            <a:r>
              <a:rPr lang="ru-RU" sz="2800" dirty="0"/>
              <a:t>) Скажите, пожалуйста; </a:t>
            </a:r>
            <a:endParaRPr lang="ru-RU" sz="2800" dirty="0" smtClean="0"/>
          </a:p>
          <a:p>
            <a:r>
              <a:rPr lang="ru-RU" sz="2800" dirty="0" smtClean="0"/>
              <a:t>3</a:t>
            </a:r>
            <a:r>
              <a:rPr lang="ru-RU" sz="2800" dirty="0"/>
              <a:t>) Правильнее говорить который час, а не сколько </a:t>
            </a:r>
            <a:r>
              <a:rPr lang="ru-RU" sz="2800" dirty="0" smtClean="0"/>
              <a:t>время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332656"/>
            <a:ext cx="2348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Ситуация 2</a:t>
            </a:r>
          </a:p>
        </p:txBody>
      </p:sp>
    </p:spTree>
    <p:extLst>
      <p:ext uri="{BB962C8B-B14F-4D97-AF65-F5344CB8AC3E}">
        <p14:creationId xmlns:p14="http://schemas.microsoft.com/office/powerpoint/2010/main" val="2636936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474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№5 тема «Добро и зло»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доброты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№5 тема «Добро и зло»</dc:title>
  <dc:creator>Yudina_OG</dc:creator>
  <cp:lastModifiedBy>Yudina_OG</cp:lastModifiedBy>
  <cp:revision>15</cp:revision>
  <dcterms:created xsi:type="dcterms:W3CDTF">2012-11-25T12:30:55Z</dcterms:created>
  <dcterms:modified xsi:type="dcterms:W3CDTF">2012-11-25T20:45:11Z</dcterms:modified>
</cp:coreProperties>
</file>