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2" r:id="rId4"/>
    <p:sldId id="283" r:id="rId5"/>
    <p:sldId id="258" r:id="rId6"/>
    <p:sldId id="266" r:id="rId7"/>
    <p:sldId id="276" r:id="rId8"/>
    <p:sldId id="273" r:id="rId9"/>
    <p:sldId id="269" r:id="rId10"/>
    <p:sldId id="259" r:id="rId11"/>
    <p:sldId id="260" r:id="rId12"/>
    <p:sldId id="261" r:id="rId13"/>
    <p:sldId id="263" r:id="rId14"/>
    <p:sldId id="262" r:id="rId15"/>
    <p:sldId id="265" r:id="rId16"/>
    <p:sldId id="267" r:id="rId17"/>
    <p:sldId id="297" r:id="rId18"/>
    <p:sldId id="301" r:id="rId19"/>
    <p:sldId id="264" r:id="rId20"/>
    <p:sldId id="294" r:id="rId21"/>
    <p:sldId id="288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avok.org/uploads/posts/2010-10/1286560621_r.-rrr.-rrsrr-rr-rsrsrrr-ryirrsrrryo-7-rrsrss-1941-rirrr..jpg"/>
          <p:cNvPicPr>
            <a:picLocks noChangeAspect="1" noChangeArrowheads="1"/>
          </p:cNvPicPr>
          <p:nvPr/>
        </p:nvPicPr>
        <p:blipFill>
          <a:blip r:embed="rId2" cstate="print"/>
          <a:srcRect b="4243"/>
          <a:stretch>
            <a:fillRect/>
          </a:stretch>
        </p:blipFill>
        <p:spPr bwMode="auto">
          <a:xfrm>
            <a:off x="251520" y="404664"/>
            <a:ext cx="8629338" cy="5805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630932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Парад на Красной площади 7 ноября 1941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4"/>
            <a:ext cx="7920879" cy="156966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dobe Fangsong Std R" pitchFamily="18" charset="-128"/>
                <a:ea typeface="Adobe Fangsong Std R" pitchFamily="18" charset="-128"/>
              </a:rPr>
              <a:t>Подарить   жизнь   своим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dobe Fangsong Std R" pitchFamily="18" charset="-128"/>
                <a:ea typeface="Adobe Fangsong Std R" pitchFamily="18" charset="-128"/>
              </a:rPr>
              <a:t> потомкам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savok.org/uploads/posts/2010-10/1286560608_r.-rrssrrryer.-rr-rryesrryorr-rsrrryorrisrrr.jpg"/>
          <p:cNvPicPr>
            <a:picLocks noChangeAspect="1" noChangeArrowheads="1"/>
          </p:cNvPicPr>
          <p:nvPr/>
        </p:nvPicPr>
        <p:blipFill>
          <a:blip r:embed="rId2" cstate="print"/>
          <a:srcRect b="6130"/>
          <a:stretch>
            <a:fillRect/>
          </a:stretch>
        </p:blipFill>
        <p:spPr bwMode="auto">
          <a:xfrm>
            <a:off x="116939" y="188639"/>
            <a:ext cx="8847549" cy="57625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12649" y="6021288"/>
            <a:ext cx="3918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Марченко. На окраине Сталинграда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avok.org/uploads/posts/2010-10/1286560615_r.-ryorsrrryor.-rryosrir-rr-rrrryis.-1983.jpg"/>
          <p:cNvPicPr>
            <a:picLocks noChangeAspect="1" noChangeArrowheads="1"/>
          </p:cNvPicPr>
          <p:nvPr/>
        </p:nvPicPr>
        <p:blipFill>
          <a:blip r:embed="rId2" cstate="print"/>
          <a:srcRect b="4136"/>
          <a:stretch>
            <a:fillRect/>
          </a:stretch>
        </p:blipFill>
        <p:spPr bwMode="auto">
          <a:xfrm>
            <a:off x="755576" y="0"/>
            <a:ext cx="7416824" cy="63734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1907699" y="6351915"/>
            <a:ext cx="5328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Шаталин. Битва за Днепр. 1983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savok.org/uploads/posts/2010-10/1286560569_r.-ryoryosrryerri.-rr-rrrryors.jpg"/>
          <p:cNvPicPr>
            <a:picLocks noChangeAspect="1" noChangeArrowheads="1"/>
          </p:cNvPicPr>
          <p:nvPr/>
        </p:nvPicPr>
        <p:blipFill>
          <a:blip r:embed="rId2" cstate="print"/>
          <a:srcRect b="3921"/>
          <a:stretch>
            <a:fillRect/>
          </a:stretch>
        </p:blipFill>
        <p:spPr bwMode="auto">
          <a:xfrm>
            <a:off x="827584" y="0"/>
            <a:ext cx="7557120" cy="63852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6453336"/>
            <a:ext cx="4608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Широков. За Родину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ы о Великой Отечественной войне. Часть 6. (20 фото)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13000" y="1125538"/>
            <a:ext cx="6731000" cy="4535487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836712"/>
            <a:ext cx="3347864" cy="54006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 двадцать миллионов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неизвестных и до знаменитых,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Сразить которых годы не вольны,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 двадцать миллионов незабытых,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Убитых, не вернувшихся с войны.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Нет, не исчезли мы в кромешном дыме,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путь, как на вершину, был не прям.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мы женам снимся молодыми,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мальчиками снимся матерям….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Р. Гамзатов, 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перевод  Я. Козловского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6198990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А.П. Ткачёв, С.П. Ткачёв. Безымянная высота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avok.org/uploads/posts/2010-10/1286560591_r.-rrsrrryeryor.-rrrirsryosryo.-1983.jpg"/>
          <p:cNvPicPr>
            <a:picLocks noChangeAspect="1" noChangeArrowheads="1"/>
          </p:cNvPicPr>
          <p:nvPr/>
        </p:nvPicPr>
        <p:blipFill>
          <a:blip r:embed="rId2" cstate="print"/>
          <a:srcRect b="4242"/>
          <a:stretch>
            <a:fillRect/>
          </a:stretch>
        </p:blipFill>
        <p:spPr bwMode="auto">
          <a:xfrm>
            <a:off x="683568" y="0"/>
            <a:ext cx="7740352" cy="62588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6309320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Тарелкин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Товарищи. 1983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5301208"/>
            <a:ext cx="5486400" cy="661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27584" y="6237312"/>
            <a:ext cx="7416824" cy="3600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Присекин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Курская битва. 1995 г. (фрагмент диорамы)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ы о Великой Отечественной войне. Часть 6. (20 фото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961047" cy="5970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6309320"/>
            <a:ext cx="5486400" cy="3600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Усыпенко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Ночной бой. 1957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Картины о Великой Отечественной войне. Часть 6. (20 фото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265" r="6265"/>
          <a:stretch>
            <a:fillRect/>
          </a:stretch>
        </p:blipFill>
        <p:spPr bwMode="auto">
          <a:xfrm>
            <a:off x="0" y="188640"/>
            <a:ext cx="9144000" cy="602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holstshop.ru/media/large/but-n/1130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7092280" cy="6914479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9144000" cy="4048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Николай Бут. Диорама. Огненная дуга.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geocaching.su/photos/areas/27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5724" y="260648"/>
            <a:ext cx="5872252" cy="6048672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332656"/>
            <a:ext cx="4067944" cy="652534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землянке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Бьется в тесной печурке огонь,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 поленьях смола, как слеза,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 поет мне в землянке гармонь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 улыбку твою и глаза.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О тебе мне шептали кусты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белоснежных полях под Москвой.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Я хочу, чтоб услышала ты,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Как тоскует мой голос живой.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Ты сейчас далеко-далеко.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Между нами снега и снега.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До тебя мне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дайти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не легко,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 до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сметри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— четыре шага.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Пой, гармоника,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вьюгае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назло,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Заплутавшее счастье зови.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Мне в холодной землянке тепло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От твой негасимой любви.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Алексей Сурков</a:t>
            </a:r>
          </a:p>
          <a:p>
            <a:pPr>
              <a:buNone/>
            </a:pP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     Под Москвой, 1941г., ноябрь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5877272"/>
            <a:ext cx="54864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6381328"/>
            <a:ext cx="5486400" cy="47667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Ю.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Непринцев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Отдых после боя. 1951</a:t>
            </a:r>
          </a:p>
          <a:p>
            <a:endParaRPr lang="ru-RU" dirty="0"/>
          </a:p>
        </p:txBody>
      </p:sp>
      <p:pic>
        <p:nvPicPr>
          <p:cNvPr id="19458" name="Picture 2" descr="http://pobeda1945-art.ru/gal2/10-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556" r="7556"/>
          <a:stretch>
            <a:fillRect/>
          </a:stretch>
        </p:blipFill>
        <p:spPr bwMode="auto">
          <a:xfrm>
            <a:off x="467544" y="188640"/>
            <a:ext cx="8249080" cy="6186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fedunin-vtorzhenie.jpg, 787.42 КБ, 2936 x 12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72445" cy="3990015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1988840"/>
            <a:ext cx="9144000" cy="4680249"/>
          </a:xfrm>
        </p:spPr>
        <p:txBody>
          <a:bodyPr numCol="3">
            <a:noAutofit/>
          </a:bodyPr>
          <a:lstStyle/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22 июня 1941 года 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«Началась война…» –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 сердца вонзилось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Страшною отравленной стрелой.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 на свете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Всё переменилось.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 тревога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Встала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Над страной.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Эта весть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Собой закрыла солнце,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Словно туча чёрная в грозу.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Нивы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Вдруг пожухли,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Колокольцы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Вздрогнули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 разбуженном лесу.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Эта весть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Ударила, как бомба.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Гнев народа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Поднялся волной.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 этот день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Мы поклялись до гроба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Воевать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 проклятою войной…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i="1" dirty="0" err="1" smtClean="0">
                <a:latin typeface="Times New Roman" pitchFamily="18" charset="0"/>
                <a:cs typeface="Times New Roman" pitchFamily="18" charset="0"/>
              </a:rPr>
              <a:t>Миклай</a:t>
            </a:r>
            <a:r>
              <a:rPr lang="ru-RU" sz="1400" b="0" i="1" dirty="0" smtClean="0">
                <a:latin typeface="Times New Roman" pitchFamily="18" charset="0"/>
                <a:cs typeface="Times New Roman" pitchFamily="18" charset="0"/>
              </a:rPr>
              <a:t> Казаков, </a:t>
            </a:r>
            <a:br>
              <a:rPr lang="ru-RU" sz="14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i="1" dirty="0" smtClean="0">
                <a:latin typeface="Times New Roman" pitchFamily="18" charset="0"/>
                <a:cs typeface="Times New Roman" pitchFamily="18" charset="0"/>
              </a:rPr>
              <a:t>перевод  А. Аквилева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6381750"/>
            <a:ext cx="5486400" cy="4762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22 июня 1941 (вторжение).  Федюнин Ф.В.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1241789636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88640"/>
            <a:ext cx="5688632" cy="6338309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539552" y="0"/>
            <a:ext cx="2088232" cy="71739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 меня, и я вернусь.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Только очень жди!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наводят грусть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Жёлтые дожди.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снега метут,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жара.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других не ждут,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Позабыв вчера.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из дальних мест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Писем не придёт.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когда уж надоест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Всем, кто вместе ждёт.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 меня, и я вернусь!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 желай добра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Всем, кто знает наизусть,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Что забыть пора.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Пусть поверят сын и мать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то, что нет меня.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Пусть друзья устанут ждать,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Сядут у огня,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Выпьют горькое вино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помин души...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Жди, и с ними заодно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Выпить не спеши.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Жди меня, и я вернусь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Всем смертям назло!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Кто меня не ждал, тот пусть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Скажет: «Повезло...»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 понять не ждавшим им,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Как среди огня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Ожиданием своим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Ты спасла меня.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Как я выжил - будем знать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Только мы с тобой: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Просто ты умела ждать,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Как никто другой.</a:t>
            </a:r>
          </a:p>
          <a:p>
            <a:pPr>
              <a:buNone/>
            </a:pP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Константин Симонов  июль 1941</a:t>
            </a:r>
          </a:p>
          <a:p>
            <a:endParaRPr lang="ru-RU" sz="1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6453336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Неменский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Дыхание весны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onb.kursk.ru/our-booke/bitva/img/P2080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7"/>
            <a:ext cx="8496944" cy="642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43608" y="6381328"/>
            <a:ext cx="6912768" cy="47667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П.А. Кривоногов.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Корсунь-Шевченковское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побоище. 1945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артины о Великой Отечественной войне. Часть 6. (20 фото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7756" b="17756"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topwar.ru/uploads/images/2013/092/yuor56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8577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623731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Олег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Шупляк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Тернополь, Украина. 2012 год. Гитлер и Сталин.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" y="4509120"/>
            <a:ext cx="9144000" cy="1728168"/>
          </a:xfrm>
        </p:spPr>
        <p:txBody>
          <a:bodyPr numCol="4"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22 июня 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Июнь. Россия. Воскресенье.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Рассвет в объятьях тишины.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Осталось хрупкое мгновенье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До первых выстрелов войны.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Через секунду мир взорвётся,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Смерть поведёт парад-алле,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 навсегда погаснет солнце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Для миллионов на земле.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Безумный шквал огня и стали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Не повернётся сам назад.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Два «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супербога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»: Гитлер – Сталин,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А между ними страшный ад.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Июнь. Россия. Воскресенье.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Страна на грани: быть не быть…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 это жуткое мгновенье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Нам никогда не позабыть…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i="1" dirty="0" smtClean="0">
                <a:latin typeface="Times New Roman" pitchFamily="18" charset="0"/>
                <a:cs typeface="Times New Roman" pitchFamily="18" charset="0"/>
              </a:rPr>
              <a:t>                                   Д. Попов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savok.org/uploads/posts/2010-10/1286560631_r.-rrsryorsrri.-rsrsrrryor-srrrisrryeryo.-1975.jpg"/>
          <p:cNvPicPr>
            <a:picLocks noChangeAspect="1" noChangeArrowheads="1"/>
          </p:cNvPicPr>
          <p:nvPr/>
        </p:nvPicPr>
        <p:blipFill>
          <a:blip r:embed="rId2" cstate="print"/>
          <a:srcRect b="4538"/>
          <a:stretch>
            <a:fillRect/>
          </a:stretch>
        </p:blipFill>
        <p:spPr bwMode="auto">
          <a:xfrm>
            <a:off x="185120" y="476672"/>
            <a:ext cx="8706171" cy="52565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68182" y="6198990"/>
            <a:ext cx="4007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 Васильев. Прощание славянки. 1975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2420888"/>
            <a:ext cx="2987824" cy="38884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Вставай, страна огромная,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Вставай на смертный бой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 фашистской силой тёмною,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 проклятою ордой!</a:t>
            </a: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Пусть ярость благородная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Вскипает, как волна, -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Идёт война народная,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Священная война!..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Лебедев-Кумач В.</a:t>
            </a:r>
            <a:endParaRPr lang="ru-RU" sz="29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462579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6165850"/>
            <a:ext cx="9144000" cy="503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А. Дейнека. Оборона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Сеастополя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1942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6309320"/>
            <a:ext cx="5486400" cy="54868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П. Мальцев. Штурм Сапун-горы. 1958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Картины о Великой Отечественной войне. Часть 6. (20 фото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3067" r="13067"/>
          <a:stretch>
            <a:fillRect/>
          </a:stretch>
        </p:blipFill>
        <p:spPr bwMode="auto">
          <a:xfrm>
            <a:off x="395536" y="0"/>
            <a:ext cx="8352928" cy="626469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5733256"/>
            <a:ext cx="6596136" cy="504056"/>
          </a:xfrm>
        </p:spPr>
        <p:txBody>
          <a:bodyPr>
            <a:noAutofit/>
          </a:bodyPr>
          <a:lstStyle/>
          <a:p>
            <a:pPr algn="r"/>
            <a:r>
              <a:rPr lang="ru-RU" sz="1400" i="1" dirty="0" smtClean="0"/>
              <a:t> </a:t>
            </a:r>
            <a:br>
              <a:rPr lang="ru-RU" sz="1400" i="1" dirty="0" smtClean="0"/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 родной земли умри, но не сходи.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Русская пословица.</a:t>
            </a:r>
            <a:endParaRPr lang="ru-RU" sz="1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олков Ю. В. Подвиг пяти черноморц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99" y="332656"/>
            <a:ext cx="8836555" cy="59766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71627" y="6381328"/>
            <a:ext cx="4600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Волков Ю.В. Подвиг пяти черноморцев.1948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6309320"/>
            <a:ext cx="7560840" cy="54868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П.А.Кривоногов. Защитники брестской крепости (фрагмент), 1951.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upload.wikimedia.org/wikipedia/ru/1/17/Brest-krepos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729" r="7729"/>
          <a:stretch>
            <a:fillRect/>
          </a:stretch>
        </p:blipFill>
        <p:spPr bwMode="auto">
          <a:xfrm>
            <a:off x="0" y="404664"/>
            <a:ext cx="9144000" cy="5732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ы о Великой Отечественной войне. Часть 6. (20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663108" cy="61555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1" y="645333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Н.Я. Бут. Во имя жизни. 1965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692696"/>
            <a:ext cx="302433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…Война, как ком, катилась по дорогам,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Неся разруху, голод, смерть и боль.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Осталось их в живых совсем немного,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Принявших первый, самый страшный бой!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атаку шли за правду, за Отчизну,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мир, за мать с отцом, за добрый дом.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 защитить от ужасов фашизма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Права на жизнь, что рушилась кругом…</a:t>
            </a:r>
          </a:p>
          <a:p>
            <a:pPr algn="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Т. Лаврова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234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          22 июня 1941 года   «Началась война…» – В сердца вонзилось Страшною отравленной стрелой. И на свете Всё переменилось. И тревога Встала Над страной.             Эта весть Собой закрыла солнце, Словно туча чёрная в грозу. Нивы Вдруг пожухли, Колокольцы Вздрогнули В разбуженном лесу.                                                                                        Эта весть Ударила, как бомба. Гнев народа Поднялся волной. В этот день Мы поклялись до гроба Воевать С проклятою войной…  Миклай Казаков,  перевод  А. Аквилева </vt:lpstr>
      <vt:lpstr>22 июня    Июнь. Россия. Воскресенье. Рассвет в объятьях тишины. Осталось хрупкое мгновенье До первых выстрелов войны.      Через секунду мир взорвётся, Смерть поведёт парад-алле, И навсегда погаснет солнце Для миллионов на земле.      Безумный шквал огня и стали Не повернётся сам назад. Два «супербога»: Гитлер – Сталин, А между ними страшный ад.     Июнь. Россия. Воскресенье. Страна на грани: быть не быть… И это жуткое мгновенье Нам никогда не позабыть…                                    Д. Попов</vt:lpstr>
      <vt:lpstr>Слайд 4</vt:lpstr>
      <vt:lpstr>Слайд 5</vt:lpstr>
      <vt:lpstr>   С родной земли умри, но не сходи. Русская пословица.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95</cp:revision>
  <dcterms:created xsi:type="dcterms:W3CDTF">2014-05-02T07:19:41Z</dcterms:created>
  <dcterms:modified xsi:type="dcterms:W3CDTF">2015-10-09T16:13:32Z</dcterms:modified>
</cp:coreProperties>
</file>