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F827614-850F-491E-9401-F5F83B0296F4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CD2B04E-1DE8-45D2-8410-E612D1106D4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4281284"/>
          </a:xfrm>
        </p:spPr>
        <p:txBody>
          <a:bodyPr>
            <a:normAutofit fontScale="90000"/>
          </a:bodyPr>
          <a:lstStyle/>
          <a:p>
            <a:r>
              <a:rPr lang="ru-RU" i="1" smtClean="0"/>
              <a:t/>
            </a:r>
            <a:br>
              <a:rPr lang="ru-RU" i="1" smtClean="0"/>
            </a:br>
            <a:r>
              <a:rPr lang="ru-RU" i="1" smtClean="0"/>
              <a:t>Загадка</a:t>
            </a:r>
            <a:r>
              <a:rPr lang="ru-RU" i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 извергаю пепел, камни, лаву</a:t>
            </a:r>
            <a:br>
              <a:rPr lang="ru-RU" dirty="0" smtClean="0"/>
            </a:br>
            <a:r>
              <a:rPr lang="ru-RU" dirty="0" smtClean="0"/>
              <a:t>Я в гневе сотрясаю всё вокруг.</a:t>
            </a:r>
            <a:br>
              <a:rPr lang="ru-RU" dirty="0" smtClean="0"/>
            </a:br>
            <a:r>
              <a:rPr lang="ru-RU" dirty="0" smtClean="0"/>
              <a:t>И выгляжу при этом величаво!</a:t>
            </a:r>
            <a:br>
              <a:rPr lang="ru-RU" dirty="0" smtClean="0"/>
            </a:br>
            <a:r>
              <a:rPr lang="ru-RU" dirty="0" smtClean="0"/>
              <a:t>Что я такое? Догадайся друг!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785926"/>
            <a:ext cx="57150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19º </a:t>
            </a:r>
            <a:r>
              <a:rPr lang="ru-RU" dirty="0" err="1" smtClean="0"/>
              <a:t>с.ш</a:t>
            </a:r>
            <a:r>
              <a:rPr lang="ru-RU" dirty="0" smtClean="0"/>
              <a:t>. 97</a:t>
            </a:r>
            <a:r>
              <a:rPr lang="en-US" dirty="0" smtClean="0"/>
              <a:t>º </a:t>
            </a:r>
            <a:r>
              <a:rPr lang="ru-RU" dirty="0" err="1" smtClean="0"/>
              <a:t>з.д</a:t>
            </a:r>
            <a:r>
              <a:rPr lang="ru-RU" dirty="0" smtClean="0"/>
              <a:t>. (</a:t>
            </a:r>
            <a:r>
              <a:rPr lang="ru-RU" dirty="0" err="1" smtClean="0"/>
              <a:t>Орисаба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2</a:t>
            </a:r>
            <a:r>
              <a:rPr lang="en-US" dirty="0" smtClean="0"/>
              <a:t>º </a:t>
            </a:r>
            <a:r>
              <a:rPr lang="ru-RU" dirty="0" err="1" smtClean="0"/>
              <a:t>ю.ш</a:t>
            </a:r>
            <a:r>
              <a:rPr lang="ru-RU" dirty="0" smtClean="0"/>
              <a:t>. 78</a:t>
            </a:r>
            <a:r>
              <a:rPr lang="en-US" dirty="0" smtClean="0"/>
              <a:t>º </a:t>
            </a:r>
            <a:r>
              <a:rPr lang="ru-RU" dirty="0" err="1" smtClean="0"/>
              <a:t>з.д</a:t>
            </a:r>
            <a:r>
              <a:rPr lang="ru-RU" dirty="0" smtClean="0"/>
              <a:t>. (</a:t>
            </a:r>
            <a:r>
              <a:rPr lang="ru-RU" dirty="0" err="1" smtClean="0"/>
              <a:t>Котопахи</a:t>
            </a:r>
            <a:r>
              <a:rPr lang="ru-RU" dirty="0" smtClean="0"/>
              <a:t>)</a:t>
            </a:r>
          </a:p>
          <a:p>
            <a:r>
              <a:rPr lang="ru-RU" dirty="0" smtClean="0"/>
              <a:t>4</a:t>
            </a:r>
            <a:r>
              <a:rPr lang="en-US" dirty="0" smtClean="0"/>
              <a:t>º </a:t>
            </a:r>
            <a:r>
              <a:rPr lang="ru-RU" dirty="0" smtClean="0"/>
              <a:t>ю.ш.38</a:t>
            </a:r>
            <a:r>
              <a:rPr lang="en-US" dirty="0" smtClean="0"/>
              <a:t>º </a:t>
            </a:r>
            <a:r>
              <a:rPr lang="ru-RU" dirty="0" smtClean="0"/>
              <a:t>в.д. (Килиманджаро)</a:t>
            </a:r>
          </a:p>
          <a:p>
            <a:r>
              <a:rPr lang="ru-RU" dirty="0" smtClean="0"/>
              <a:t>55</a:t>
            </a:r>
            <a:r>
              <a:rPr lang="en-US" dirty="0" smtClean="0"/>
              <a:t>º </a:t>
            </a:r>
            <a:r>
              <a:rPr lang="ru-RU" dirty="0" err="1" smtClean="0"/>
              <a:t>с.ш</a:t>
            </a:r>
            <a:r>
              <a:rPr lang="ru-RU" dirty="0" smtClean="0"/>
              <a:t>. 160</a:t>
            </a:r>
            <a:r>
              <a:rPr lang="en-US" dirty="0" smtClean="0"/>
              <a:t>º </a:t>
            </a:r>
            <a:r>
              <a:rPr lang="ru-RU" dirty="0" smtClean="0"/>
              <a:t>в.д. (Ключевская Сопка)</a:t>
            </a:r>
          </a:p>
          <a:p>
            <a:r>
              <a:rPr lang="ru-RU" dirty="0" smtClean="0"/>
              <a:t>6</a:t>
            </a:r>
            <a:r>
              <a:rPr lang="en-US" dirty="0" smtClean="0"/>
              <a:t>º </a:t>
            </a:r>
            <a:r>
              <a:rPr lang="ru-RU" dirty="0" err="1" smtClean="0"/>
              <a:t>ю.ш</a:t>
            </a:r>
            <a:r>
              <a:rPr lang="ru-RU" dirty="0" smtClean="0"/>
              <a:t>. 106</a:t>
            </a:r>
            <a:r>
              <a:rPr lang="en-US" dirty="0" smtClean="0"/>
              <a:t>º </a:t>
            </a:r>
            <a:r>
              <a:rPr lang="ru-RU" dirty="0" smtClean="0"/>
              <a:t>в.д. (Кракатау)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357166"/>
            <a:ext cx="62865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Практическая работа</a:t>
            </a:r>
            <a:endParaRPr lang="ru-RU" sz="36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071547"/>
            <a:ext cx="5857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 координатам определить название вулкана: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2976" y="4000504"/>
          <a:ext cx="7143800" cy="2023590"/>
        </p:xfrm>
        <a:graphic>
          <a:graphicData uri="http://schemas.openxmlformats.org/drawingml/2006/table">
            <a:tbl>
              <a:tblPr/>
              <a:tblGrid>
                <a:gridCol w="428628"/>
                <a:gridCol w="2385318"/>
                <a:gridCol w="2167221"/>
                <a:gridCol w="2162633"/>
              </a:tblGrid>
              <a:tr h="307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№</a:t>
                      </a: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Название вулкана</a:t>
                      </a: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На каком материке находится</a:t>
                      </a: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Абсолютная высота</a:t>
                      </a: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18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Эльбрус</a:t>
                      </a: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18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Кракатау</a:t>
                      </a: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18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Фудзияма</a:t>
                      </a: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18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Этна</a:t>
                      </a: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18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Ключевская Сопка</a:t>
                      </a: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7318" marR="67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428604"/>
            <a:ext cx="5286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Домашнее задание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142984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 контурной карте отметить условными знаками вулканы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Прочитать параграф 19.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Зарисуйте в тетради внутреннее строение вулкана.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1-tub-ru.yandex.net/i?id=3df7990bdd180fe5a187b57486bbc2ea&amp;n=33&amp;h=190&amp;w=2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36526"/>
            <a:ext cx="9144000" cy="69945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1" y="1428736"/>
            <a:ext cx="73581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Тема урока.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 "Вулканы, гейзеры, горячие источники ".  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642918"/>
            <a:ext cx="8358246" cy="35719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Образовательные цели: </a:t>
            </a:r>
            <a:r>
              <a:rPr lang="ru-RU" sz="2800" dirty="0" smtClean="0"/>
              <a:t>и задачи урока: сформировать представление о происхождении вулканов и гейзеров, о формах вулканов. Сформировать знания о разновидностях вулканов, о горячих подземных водах.</a:t>
            </a:r>
            <a:br>
              <a:rPr lang="ru-RU" sz="2800" dirty="0" smtClean="0"/>
            </a:br>
            <a:r>
              <a:rPr lang="ru-RU" sz="2800" dirty="0" smtClean="0"/>
              <a:t>Ознакомить с отличиями действующих и потухших вулканов, происхождением вулканических островов.</a:t>
            </a:r>
          </a:p>
          <a:p>
            <a:pPr algn="l"/>
            <a:r>
              <a:rPr lang="ru-RU" sz="2800" b="1" dirty="0" smtClean="0"/>
              <a:t>Развивающие цели: </a:t>
            </a:r>
            <a:r>
              <a:rPr lang="ru-RU" sz="2800" dirty="0" smtClean="0"/>
              <a:t>Формировать умение работать с текстом учебника, рисунками, атласом</a:t>
            </a:r>
            <a:br>
              <a:rPr lang="ru-RU" sz="2800" dirty="0" smtClean="0"/>
            </a:br>
            <a:r>
              <a:rPr lang="ru-RU" sz="2800" b="1" dirty="0" smtClean="0"/>
              <a:t>Воспитательные цели: </a:t>
            </a:r>
            <a:r>
              <a:rPr lang="ru-RU" sz="2800" dirty="0" smtClean="0"/>
              <a:t>воспитывать готовность к социальному взаимодействию.</a:t>
            </a:r>
          </a:p>
          <a:p>
            <a:pPr algn="l"/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2-tub-ru.yandex.net/i?id=5967b1ba3bdfba1e767f149e52b7328d&amp;n=33&amp;h=190&amp;w=2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8" name="Picture 4" descr="http://doc4web.ru/uploads/files/40/40012/hello_html_796839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357562"/>
            <a:ext cx="6057900" cy="26098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214291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Вулканы</a:t>
            </a:r>
            <a:r>
              <a:rPr lang="ru-RU" sz="2000" dirty="0" smtClean="0"/>
              <a:t> - это горы конической формы, сложенные продуктами их извержения.  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znanie.podelise.ru/tw_files2/urls_917/2/d-1253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285728"/>
            <a:ext cx="4572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B050"/>
                </a:solidFill>
              </a:rPr>
              <a:t>Строение вулкана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ok.opredelim.com/pars_docs/refs/21/20172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5294318" cy="3279773"/>
          </a:xfrm>
          <a:prstGeom prst="rect">
            <a:avLst/>
          </a:prstGeom>
          <a:noFill/>
        </p:spPr>
      </p:pic>
      <p:pic>
        <p:nvPicPr>
          <p:cNvPr id="18438" name="Picture 6" descr="https://im3-tub-ru.yandex.net/i?id=1f844813b3c047cd20e859df46b9628e&amp;n=33&amp;h=190&amp;w=2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143248"/>
            <a:ext cx="5286380" cy="3714752"/>
          </a:xfrm>
          <a:prstGeom prst="rect">
            <a:avLst/>
          </a:prstGeom>
          <a:noFill/>
        </p:spPr>
      </p:pic>
      <p:pic>
        <p:nvPicPr>
          <p:cNvPr id="18440" name="Picture 8" descr="http://turism.boltai.com/wp-content/uploads/sites/34/2015/06/Iceland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43248"/>
            <a:ext cx="4579938" cy="3714752"/>
          </a:xfrm>
          <a:prstGeom prst="rect">
            <a:avLst/>
          </a:prstGeom>
          <a:noFill/>
        </p:spPr>
      </p:pic>
      <p:pic>
        <p:nvPicPr>
          <p:cNvPr id="18442" name="Picture 10" descr="http://www.ngmag.ru/upload/iblock/5ba/5baa576abe0714453da9c4f12ff2504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44" y="0"/>
            <a:ext cx="4429156" cy="32861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14678" y="2928934"/>
            <a:ext cx="32861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kern="10" dirty="0" smtClean="0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Действующие вулканы</a:t>
            </a:r>
            <a:endParaRPr lang="ru-RU" sz="2400" i="1" kern="10" dirty="0" smtClean="0"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nix.users.photofile.ru/photo/unix/115185828/xlarge/1272701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86116" cy="6858000"/>
          </a:xfrm>
          <a:prstGeom prst="rect">
            <a:avLst/>
          </a:prstGeom>
          <a:noFill/>
        </p:spPr>
      </p:pic>
      <p:pic>
        <p:nvPicPr>
          <p:cNvPr id="19460" name="Picture 4" descr="http://bigslide.ru/images/1/99/831/im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0"/>
            <a:ext cx="607223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38031" y="214290"/>
            <a:ext cx="2698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Уснувшие вулканы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5152"/>
            <a:ext cx="9144000" cy="6804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layer.myshared.ru/804078/data/images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143636" cy="4208467"/>
          </a:xfrm>
          <a:prstGeom prst="rect">
            <a:avLst/>
          </a:prstGeom>
          <a:noFill/>
        </p:spPr>
      </p:pic>
      <p:pic>
        <p:nvPicPr>
          <p:cNvPr id="20484" name="Picture 4" descr="http://kudapoehat.org/i/d/velikij_gejz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0425" y="3643314"/>
            <a:ext cx="5743575" cy="3371850"/>
          </a:xfrm>
          <a:prstGeom prst="rect">
            <a:avLst/>
          </a:prstGeom>
          <a:noFill/>
        </p:spPr>
      </p:pic>
      <p:pic>
        <p:nvPicPr>
          <p:cNvPr id="20486" name="Picture 6" descr="http://uch.znate.ru/tw_files2/urls_8/8/d-7642/img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0"/>
            <a:ext cx="3214710" cy="3571900"/>
          </a:xfrm>
          <a:prstGeom prst="rect">
            <a:avLst/>
          </a:prstGeom>
          <a:noFill/>
        </p:spPr>
      </p:pic>
      <p:pic>
        <p:nvPicPr>
          <p:cNvPr id="20488" name="Picture 8" descr="http://content.foto.mail.ru/mail/alrozet/_answers/i-24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705225"/>
            <a:ext cx="3714744" cy="31527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14612" y="3643314"/>
            <a:ext cx="40005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Гейзер</a:t>
            </a:r>
            <a:endParaRPr lang="ru-RU" sz="2400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2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FFFF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</TotalTime>
  <Words>145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 Загадка: Я извергаю пепел, камни, лаву Я в гневе сотрясаю всё вокруг. И выгляжу при этом величаво! Что я такое? Догадайся друг! </vt:lpstr>
      <vt:lpstr>Слайд 2</vt:lpstr>
      <vt:lpstr> 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Загадка: Я извергаю пепел, камни, лаву Я в гневе сотрясаю всё вокруг. И выгляжу при этом величаво! Что я такое? Догадайся друг! </dc:title>
  <dc:creator>IVANYCH2</dc:creator>
  <cp:lastModifiedBy>IVANYCH2</cp:lastModifiedBy>
  <cp:revision>17</cp:revision>
  <dcterms:created xsi:type="dcterms:W3CDTF">2015-10-09T01:56:33Z</dcterms:created>
  <dcterms:modified xsi:type="dcterms:W3CDTF">2015-10-09T03:37:56Z</dcterms:modified>
</cp:coreProperties>
</file>